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0"/>
  </p:notesMasterIdLst>
  <p:handoutMasterIdLst>
    <p:handoutMasterId r:id="rId11"/>
  </p:handoutMasterIdLst>
  <p:sldIdLst>
    <p:sldId id="400" r:id="rId2"/>
    <p:sldId id="405" r:id="rId3"/>
    <p:sldId id="378" r:id="rId4"/>
    <p:sldId id="392" r:id="rId5"/>
    <p:sldId id="394" r:id="rId6"/>
    <p:sldId id="398" r:id="rId7"/>
    <p:sldId id="395" r:id="rId8"/>
    <p:sldId id="406" r:id="rId9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6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usy Corbisier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9900"/>
    <a:srgbClr val="008000"/>
    <a:srgbClr val="00CC5C"/>
    <a:srgbClr val="FF9900"/>
    <a:srgbClr val="FFCC00"/>
    <a:srgbClr val="00277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77548" autoAdjust="0"/>
  </p:normalViewPr>
  <p:slideViewPr>
    <p:cSldViewPr>
      <p:cViewPr>
        <p:scale>
          <a:sx n="89" d="100"/>
          <a:sy n="89" d="100"/>
        </p:scale>
        <p:origin x="-2190" y="-72"/>
      </p:cViewPr>
      <p:guideLst>
        <p:guide orient="horz" pos="436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3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DE760F9-34F6-4445-A050-0F279FFED382}" type="datetimeFigureOut">
              <a:rPr lang="it-IT"/>
              <a:pPr>
                <a:defRPr/>
              </a:pPr>
              <a:t>04/04/2016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F04B9DF-9CD9-46D2-B76D-AC8445A1F4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8232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37396C8-44B9-4C60-A9D4-4789CED02532}" type="datetimeFigureOut">
              <a:rPr lang="it-IT"/>
              <a:pPr>
                <a:defRPr/>
              </a:pPr>
              <a:t>04/04/2016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t-I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1112876-5DF4-4735-9244-9118DFB86E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75328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1229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F51DC1-99C6-4E06-8526-D3BE0EAC3BE9}" type="slidenum">
              <a:rPr lang="it-IT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/>
          </a:p>
        </p:txBody>
      </p:sp>
      <p:sp>
        <p:nvSpPr>
          <p:cNvPr id="14339" name="Segnaposto numero diapositiva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7BCFED-D4D4-44B2-B1E0-0AC0855102C3}" type="slidenum">
              <a:rPr lang="it-IT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/>
          </a:p>
        </p:txBody>
      </p:sp>
      <p:sp>
        <p:nvSpPr>
          <p:cNvPr id="16387" name="Segnaposto numero diapositiva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EB88A1-6662-4AC2-9293-162D52573BFB}" type="slidenum">
              <a:rPr lang="it-IT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/>
          </a:p>
        </p:txBody>
      </p:sp>
      <p:sp>
        <p:nvSpPr>
          <p:cNvPr id="20483" name="Segnaposto numero diapositiva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6A1B86-C35B-4FD6-8A5B-6BED965A9F06}" type="slidenum">
              <a:rPr lang="it-IT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/>
          </a:p>
        </p:txBody>
      </p:sp>
      <p:sp>
        <p:nvSpPr>
          <p:cNvPr id="22531" name="Segnaposto numero diapositiva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C2ABCC-7DE3-489B-9537-D79306663AD3}" type="slidenum">
              <a:rPr lang="it-IT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/>
          </a:p>
        </p:txBody>
      </p:sp>
      <p:sp>
        <p:nvSpPr>
          <p:cNvPr id="24579" name="Segnaposto numero diapositiva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441A47-882A-46DE-B590-5C38DA32FA1F}" type="slidenum">
              <a:rPr lang="it-IT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/>
          </a:p>
        </p:txBody>
      </p:sp>
      <p:sp>
        <p:nvSpPr>
          <p:cNvPr id="26627" name="Segnaposto numero diapositiva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99BDA7-F1C6-4200-8940-BFBED25E20AB}" type="slidenum">
              <a:rPr lang="it-IT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spcBef>
                <a:spcPct val="0"/>
              </a:spcBef>
            </a:pPr>
            <a:endParaRPr lang="it-IT" dirty="0"/>
          </a:p>
        </p:txBody>
      </p:sp>
      <p:sp>
        <p:nvSpPr>
          <p:cNvPr id="28675" name="Segnaposto numero diapositiva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C3A831-BCBB-4226-BD60-ADFFE4B2395B}" type="slidenum">
              <a:rPr lang="it-IT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1 10"/>
          <p:cNvCxnSpPr/>
          <p:nvPr userDrawn="1"/>
        </p:nvCxnSpPr>
        <p:spPr bwMode="auto">
          <a:xfrm>
            <a:off x="360363" y="6119813"/>
            <a:ext cx="84232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1 11"/>
          <p:cNvCxnSpPr/>
          <p:nvPr userDrawn="1"/>
        </p:nvCxnSpPr>
        <p:spPr bwMode="auto">
          <a:xfrm flipV="1">
            <a:off x="3924300" y="2879725"/>
            <a:ext cx="0" cy="900113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Immagin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663950" y="6218238"/>
            <a:ext cx="18161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1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6165850"/>
            <a:ext cx="1566863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67944" y="2880000"/>
            <a:ext cx="4680520" cy="693016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67944" y="3501009"/>
            <a:ext cx="4680520" cy="462061"/>
          </a:xfrm>
          <a:prstGeom prst="rect">
            <a:avLst/>
          </a:prstGeom>
        </p:spPr>
        <p:txBody>
          <a:bodyPr/>
          <a:lstStyle>
            <a:lvl1pPr marL="0" indent="0" algn="l">
              <a:defRPr sz="1500">
                <a:solidFill>
                  <a:schemeClr val="bg1">
                    <a:lumMod val="50000"/>
                  </a:schemeClr>
                </a:solidFill>
                <a:latin typeface="Frutiger LT 45 Light" pitchFamily="34" charset="0"/>
              </a:defRPr>
            </a:lvl1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27988" y="155575"/>
            <a:ext cx="966787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11913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0000" y="1800000"/>
            <a:ext cx="8384798" cy="41442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A8DC0F-FF79-400C-A5C1-124AD46767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4008" y="1800000"/>
            <a:ext cx="4140000" cy="4143600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</a:t>
            </a:r>
          </a:p>
          <a:p>
            <a:pPr lvl="0"/>
            <a:r>
              <a:rPr lang="it-IT" dirty="0"/>
              <a:t>testo dello schema</a:t>
            </a:r>
          </a:p>
        </p:txBody>
      </p:sp>
      <p:sp>
        <p:nvSpPr>
          <p:cNvPr id="9" name="Segnaposto testo 2"/>
          <p:cNvSpPr>
            <a:spLocks noGrp="1"/>
          </p:cNvSpPr>
          <p:nvPr>
            <p:ph type="body" idx="13"/>
          </p:nvPr>
        </p:nvSpPr>
        <p:spPr>
          <a:xfrm>
            <a:off x="360000" y="1800000"/>
            <a:ext cx="4140000" cy="41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11913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 algn="r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 algn="r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367F6B-891B-4007-BAC1-A58158EE5C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44008" y="1124744"/>
            <a:ext cx="4140000" cy="916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0" name="Segnaposto contenuto 3"/>
          <p:cNvSpPr>
            <a:spLocks noGrp="1"/>
          </p:cNvSpPr>
          <p:nvPr>
            <p:ph sz="half" idx="13"/>
          </p:nvPr>
        </p:nvSpPr>
        <p:spPr>
          <a:xfrm>
            <a:off x="4644008" y="2174875"/>
            <a:ext cx="4140000" cy="3774405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</a:t>
            </a:r>
          </a:p>
          <a:p>
            <a:pPr lvl="0"/>
            <a:r>
              <a:rPr lang="it-IT" dirty="0"/>
              <a:t>testo dello schema</a:t>
            </a:r>
          </a:p>
        </p:txBody>
      </p:sp>
      <p:sp>
        <p:nvSpPr>
          <p:cNvPr id="11" name="Segnaposto testo 2"/>
          <p:cNvSpPr>
            <a:spLocks noGrp="1"/>
          </p:cNvSpPr>
          <p:nvPr>
            <p:ph type="body" idx="17"/>
          </p:nvPr>
        </p:nvSpPr>
        <p:spPr>
          <a:xfrm>
            <a:off x="360000" y="1124744"/>
            <a:ext cx="4140000" cy="916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2" name="Segnaposto contenuto 3"/>
          <p:cNvSpPr>
            <a:spLocks noGrp="1"/>
          </p:cNvSpPr>
          <p:nvPr>
            <p:ph sz="half" idx="18"/>
          </p:nvPr>
        </p:nvSpPr>
        <p:spPr>
          <a:xfrm>
            <a:off x="360000" y="2174875"/>
            <a:ext cx="4140000" cy="377440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</a:t>
            </a:r>
          </a:p>
          <a:p>
            <a:pPr lvl="0"/>
            <a:r>
              <a:rPr lang="it-IT" dirty="0"/>
              <a:t>testo dello schema</a:t>
            </a:r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546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9"/>
          </p:nvPr>
        </p:nvSpPr>
        <p:spPr/>
        <p:txBody>
          <a:bodyPr/>
          <a:lstStyle>
            <a:lvl1pPr algn="r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 algn="r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2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B52703-3099-4771-8B1D-CE0B14A7CC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94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0000" y="1196752"/>
            <a:ext cx="8420334" cy="4752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420334" cy="6546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198120"/>
            <a:ext cx="807720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ttore 1 9"/>
          <p:cNvCxnSpPr/>
          <p:nvPr/>
        </p:nvCxnSpPr>
        <p:spPr bwMode="auto">
          <a:xfrm>
            <a:off x="360363" y="6119813"/>
            <a:ext cx="84232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53138" y="6456363"/>
            <a:ext cx="2840037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>
                <a:solidFill>
                  <a:srgbClr val="0B3066"/>
                </a:solidFill>
                <a:latin typeface="+mj-lt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53138" y="6227763"/>
            <a:ext cx="284003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>
                <a:solidFill>
                  <a:srgbClr val="0B3066"/>
                </a:solidFill>
                <a:latin typeface="+mj-lt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53138" y="6608763"/>
            <a:ext cx="284003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2776"/>
                </a:solidFill>
                <a:latin typeface="Tahoma" charset="0"/>
                <a:ea typeface="+mn-ea"/>
              </a:defRPr>
            </a:lvl1pPr>
          </a:lstStyle>
          <a:p>
            <a:pPr>
              <a:defRPr/>
            </a:pPr>
            <a:fld id="{5BAB28C7-8394-46F2-B8A2-00DCA670C9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031" name="Immagine 1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87450" y="6292850"/>
            <a:ext cx="1566863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Immagine 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0988" y="6292850"/>
            <a:ext cx="69056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B3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gif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0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hyperlink" Target="http://www.google.it/url?sa=i&amp;rct=j&amp;q=&amp;esrc=s&amp;source=images&amp;cd=&amp;cad=rja&amp;uact=8&amp;ved=0ahUKEwiQqe7RlfXLAhXCWBQKHUfVCkIQjRwIBw&amp;url=http://www.quivienna.com/lavoro/busta-paga-in-austria-facile-da-capire-grazie-alla-arbeiterkammer/&amp;bvm=bv.118443451,d.bGs&amp;psig=AFQjCNF6rWIHp1T-K8GrXQz-iKYTekMeHg&amp;ust=145986566696554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5.pn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ctrTitle"/>
          </p:nvPr>
        </p:nvSpPr>
        <p:spPr>
          <a:xfrm>
            <a:off x="4067175" y="2879725"/>
            <a:ext cx="4681538" cy="693738"/>
          </a:xfrm>
        </p:spPr>
        <p:txBody>
          <a:bodyPr/>
          <a:lstStyle/>
          <a:p>
            <a:pPr algn="ctr">
              <a:spcBef>
                <a:spcPts val="1800"/>
              </a:spcBef>
              <a:spcAft>
                <a:spcPts val="600"/>
              </a:spcAft>
              <a:tabLst>
                <a:tab pos="4743450" algn="l"/>
                <a:tab pos="4752975" algn="l"/>
              </a:tabLst>
              <a:defRPr/>
            </a:pP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Processi integrati di gestione CED: una 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</a:t>
            </a: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 per </a:t>
            </a:r>
            <a:b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 IT della PA</a:t>
            </a:r>
            <a:b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Dott.ssa  </a:t>
            </a:r>
            <a:r>
              <a:rPr lang="it-IT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Alessandra </a:t>
            </a:r>
            <a:r>
              <a:rPr lang="it-IT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Sbezzi</a:t>
            </a:r>
            <a:endParaRPr lang="it-IT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2222500" y="5367338"/>
            <a:ext cx="4681538" cy="6064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it-IT" sz="1600" b="1" i="1" kern="0" dirty="0">
                <a:solidFill>
                  <a:srgbClr val="002060"/>
                </a:solidFill>
                <a:latin typeface="+mn-lt"/>
                <a:ea typeface="+mn-ea"/>
              </a:rPr>
              <a:t>Sede </a:t>
            </a:r>
            <a:r>
              <a:rPr lang="it-IT" sz="1600" b="1" i="1" kern="0" dirty="0" err="1">
                <a:solidFill>
                  <a:srgbClr val="002060"/>
                </a:solidFill>
                <a:latin typeface="+mn-lt"/>
                <a:ea typeface="+mn-ea"/>
              </a:rPr>
              <a:t>Sogei</a:t>
            </a:r>
            <a:endParaRPr lang="it-IT" sz="1600" b="1" i="1" kern="0" dirty="0">
              <a:solidFill>
                <a:srgbClr val="002060"/>
              </a:solidFill>
              <a:latin typeface="+mn-lt"/>
              <a:ea typeface="+mn-ea"/>
            </a:endParaRPr>
          </a:p>
          <a:p>
            <a:pPr algn="ctr" eaLnBrk="0" hangingPunct="0">
              <a:defRPr/>
            </a:pPr>
            <a:r>
              <a:rPr lang="it-IT" sz="1600" i="1" kern="0" dirty="0">
                <a:solidFill>
                  <a:srgbClr val="002060"/>
                </a:solidFill>
                <a:latin typeface="+mn-lt"/>
                <a:ea typeface="+mn-ea"/>
              </a:rPr>
              <a:t>Roma, 05 </a:t>
            </a:r>
            <a:r>
              <a:rPr lang="it-IT" sz="1600" i="1" kern="0" dirty="0" smtClean="0">
                <a:solidFill>
                  <a:srgbClr val="002060"/>
                </a:solidFill>
                <a:latin typeface="+mn-lt"/>
                <a:ea typeface="+mn-ea"/>
              </a:rPr>
              <a:t>aprile 2016</a:t>
            </a:r>
            <a:endParaRPr lang="it-IT" sz="2000" kern="0" dirty="0">
              <a:solidFill>
                <a:srgbClr val="002060"/>
              </a:solidFill>
              <a:latin typeface="+mn-lt"/>
              <a:ea typeface="+mn-ea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7842250" y="5805488"/>
            <a:ext cx="1050925" cy="40481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it-IT" sz="2000" kern="0" dirty="0">
              <a:solidFill>
                <a:srgbClr val="002060"/>
              </a:solidFill>
              <a:latin typeface="+mn-lt"/>
              <a:ea typeface="+mn-ea"/>
            </a:endParaRPr>
          </a:p>
        </p:txBody>
      </p:sp>
      <p:sp>
        <p:nvSpPr>
          <p:cNvPr id="9" name="Oval 46"/>
          <p:cNvSpPr>
            <a:spLocks noChangeAspect="1" noChangeArrowheads="1"/>
          </p:cNvSpPr>
          <p:nvPr/>
        </p:nvSpPr>
        <p:spPr bwMode="blackWhite">
          <a:xfrm>
            <a:off x="5492750" y="949325"/>
            <a:ext cx="1014413" cy="10255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lIns="72434" tIns="0" rIns="73917" bIns="0" anchor="ctr"/>
          <a:lstStyle/>
          <a:p>
            <a:pPr algn="ctr" defTabSz="1042988" fontAlgn="auto">
              <a:spcBef>
                <a:spcPts val="0"/>
              </a:spcBef>
              <a:spcAft>
                <a:spcPts val="0"/>
              </a:spcAft>
              <a:buSzPct val="90000"/>
              <a:defRPr/>
            </a:pPr>
            <a:endParaRPr lang="en-GB" sz="1000" dirty="0">
              <a:latin typeface="+mj-lt"/>
              <a:ea typeface="+mn-ea"/>
              <a:cs typeface="Arial" charset="0"/>
            </a:endParaRPr>
          </a:p>
        </p:txBody>
      </p:sp>
      <p:sp>
        <p:nvSpPr>
          <p:cNvPr id="6" name="Freeform 45"/>
          <p:cNvSpPr>
            <a:spLocks noChangeAspect="1"/>
          </p:cNvSpPr>
          <p:nvPr/>
        </p:nvSpPr>
        <p:spPr bwMode="auto">
          <a:xfrm>
            <a:off x="5170488" y="649288"/>
            <a:ext cx="1620837" cy="1636712"/>
          </a:xfrm>
          <a:custGeom>
            <a:avLst/>
            <a:gdLst>
              <a:gd name="T0" fmla="*/ 1744 w 739"/>
              <a:gd name="T1" fmla="*/ 669 h 739"/>
              <a:gd name="T2" fmla="*/ 1734 w 739"/>
              <a:gd name="T3" fmla="*/ 637 h 739"/>
              <a:gd name="T4" fmla="*/ 1723 w 739"/>
              <a:gd name="T5" fmla="*/ 597 h 739"/>
              <a:gd name="T6" fmla="*/ 1702 w 739"/>
              <a:gd name="T7" fmla="*/ 541 h 739"/>
              <a:gd name="T8" fmla="*/ 1457 w 739"/>
              <a:gd name="T9" fmla="*/ 521 h 739"/>
              <a:gd name="T10" fmla="*/ 1547 w 739"/>
              <a:gd name="T11" fmla="*/ 292 h 739"/>
              <a:gd name="T12" fmla="*/ 1508 w 739"/>
              <a:gd name="T13" fmla="*/ 254 h 739"/>
              <a:gd name="T14" fmla="*/ 1478 w 739"/>
              <a:gd name="T15" fmla="*/ 224 h 739"/>
              <a:gd name="T16" fmla="*/ 1450 w 739"/>
              <a:gd name="T17" fmla="*/ 198 h 739"/>
              <a:gd name="T18" fmla="*/ 1221 w 739"/>
              <a:gd name="T19" fmla="*/ 291 h 739"/>
              <a:gd name="T20" fmla="*/ 1171 w 739"/>
              <a:gd name="T21" fmla="*/ 267 h 739"/>
              <a:gd name="T22" fmla="*/ 1127 w 739"/>
              <a:gd name="T23" fmla="*/ 28 h 739"/>
              <a:gd name="T24" fmla="*/ 1089 w 739"/>
              <a:gd name="T25" fmla="*/ 16 h 739"/>
              <a:gd name="T26" fmla="*/ 1048 w 739"/>
              <a:gd name="T27" fmla="*/ 7 h 739"/>
              <a:gd name="T28" fmla="*/ 903 w 739"/>
              <a:gd name="T29" fmla="*/ 198 h 739"/>
              <a:gd name="T30" fmla="*/ 873 w 739"/>
              <a:gd name="T31" fmla="*/ 198 h 739"/>
              <a:gd name="T32" fmla="*/ 845 w 739"/>
              <a:gd name="T33" fmla="*/ 198 h 739"/>
              <a:gd name="T34" fmla="*/ 712 w 739"/>
              <a:gd name="T35" fmla="*/ 7 h 739"/>
              <a:gd name="T36" fmla="*/ 653 w 739"/>
              <a:gd name="T37" fmla="*/ 20 h 739"/>
              <a:gd name="T38" fmla="*/ 617 w 739"/>
              <a:gd name="T39" fmla="*/ 31 h 739"/>
              <a:gd name="T40" fmla="*/ 584 w 739"/>
              <a:gd name="T41" fmla="*/ 43 h 739"/>
              <a:gd name="T42" fmla="*/ 546 w 739"/>
              <a:gd name="T43" fmla="*/ 283 h 739"/>
              <a:gd name="T44" fmla="*/ 490 w 739"/>
              <a:gd name="T45" fmla="*/ 314 h 739"/>
              <a:gd name="T46" fmla="*/ 256 w 739"/>
              <a:gd name="T47" fmla="*/ 246 h 739"/>
              <a:gd name="T48" fmla="*/ 206 w 739"/>
              <a:gd name="T49" fmla="*/ 299 h 739"/>
              <a:gd name="T50" fmla="*/ 288 w 739"/>
              <a:gd name="T51" fmla="*/ 526 h 739"/>
              <a:gd name="T52" fmla="*/ 254 w 739"/>
              <a:gd name="T53" fmla="*/ 589 h 739"/>
              <a:gd name="T54" fmla="*/ 21 w 739"/>
              <a:gd name="T55" fmla="*/ 645 h 739"/>
              <a:gd name="T56" fmla="*/ 5 w 739"/>
              <a:gd name="T57" fmla="*/ 717 h 739"/>
              <a:gd name="T58" fmla="*/ 184 w 739"/>
              <a:gd name="T59" fmla="*/ 868 h 739"/>
              <a:gd name="T60" fmla="*/ 186 w 739"/>
              <a:gd name="T61" fmla="*/ 950 h 739"/>
              <a:gd name="T62" fmla="*/ 20 w 739"/>
              <a:gd name="T63" fmla="*/ 1110 h 739"/>
              <a:gd name="T64" fmla="*/ 43 w 739"/>
              <a:gd name="T65" fmla="*/ 1179 h 739"/>
              <a:gd name="T66" fmla="*/ 270 w 739"/>
              <a:gd name="T67" fmla="*/ 1223 h 739"/>
              <a:gd name="T68" fmla="*/ 314 w 739"/>
              <a:gd name="T69" fmla="*/ 1292 h 739"/>
              <a:gd name="T70" fmla="*/ 254 w 739"/>
              <a:gd name="T71" fmla="*/ 1511 h 739"/>
              <a:gd name="T72" fmla="*/ 305 w 739"/>
              <a:gd name="T73" fmla="*/ 1557 h 739"/>
              <a:gd name="T74" fmla="*/ 514 w 739"/>
              <a:gd name="T75" fmla="*/ 1477 h 739"/>
              <a:gd name="T76" fmla="*/ 552 w 739"/>
              <a:gd name="T77" fmla="*/ 1497 h 739"/>
              <a:gd name="T78" fmla="*/ 586 w 739"/>
              <a:gd name="T79" fmla="*/ 1513 h 739"/>
              <a:gd name="T80" fmla="*/ 632 w 739"/>
              <a:gd name="T81" fmla="*/ 1732 h 739"/>
              <a:gd name="T82" fmla="*/ 668 w 739"/>
              <a:gd name="T83" fmla="*/ 1742 h 739"/>
              <a:gd name="T84" fmla="*/ 703 w 739"/>
              <a:gd name="T85" fmla="*/ 1748 h 739"/>
              <a:gd name="T86" fmla="*/ 759 w 739"/>
              <a:gd name="T87" fmla="*/ 1760 h 739"/>
              <a:gd name="T88" fmla="*/ 879 w 739"/>
              <a:gd name="T89" fmla="*/ 1575 h 739"/>
              <a:gd name="T90" fmla="*/ 916 w 739"/>
              <a:gd name="T91" fmla="*/ 1575 h 739"/>
              <a:gd name="T92" fmla="*/ 958 w 739"/>
              <a:gd name="T93" fmla="*/ 1572 h 739"/>
              <a:gd name="T94" fmla="*/ 1102 w 739"/>
              <a:gd name="T95" fmla="*/ 1738 h 739"/>
              <a:gd name="T96" fmla="*/ 1134 w 739"/>
              <a:gd name="T97" fmla="*/ 1731 h 739"/>
              <a:gd name="T98" fmla="*/ 1171 w 739"/>
              <a:gd name="T99" fmla="*/ 1718 h 739"/>
              <a:gd name="T100" fmla="*/ 1207 w 739"/>
              <a:gd name="T101" fmla="*/ 1492 h 739"/>
              <a:gd name="T102" fmla="*/ 1239 w 739"/>
              <a:gd name="T103" fmla="*/ 1472 h 739"/>
              <a:gd name="T104" fmla="*/ 1270 w 739"/>
              <a:gd name="T105" fmla="*/ 1450 h 739"/>
              <a:gd name="T106" fmla="*/ 1472 w 739"/>
              <a:gd name="T107" fmla="*/ 1543 h 739"/>
              <a:gd name="T108" fmla="*/ 1532 w 739"/>
              <a:gd name="T109" fmla="*/ 1484 h 739"/>
              <a:gd name="T110" fmla="*/ 1584 w 739"/>
              <a:gd name="T111" fmla="*/ 1421 h 739"/>
              <a:gd name="T112" fmla="*/ 1489 w 739"/>
              <a:gd name="T113" fmla="*/ 1201 h 739"/>
              <a:gd name="T114" fmla="*/ 1723 w 739"/>
              <a:gd name="T115" fmla="*/ 1158 h 739"/>
              <a:gd name="T116" fmla="*/ 1747 w 739"/>
              <a:gd name="T117" fmla="*/ 1078 h 739"/>
              <a:gd name="T118" fmla="*/ 1760 w 739"/>
              <a:gd name="T119" fmla="*/ 995 h 739"/>
              <a:gd name="T120" fmla="*/ 1561 w 739"/>
              <a:gd name="T121" fmla="*/ 852 h 73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39"/>
              <a:gd name="T184" fmla="*/ 0 h 739"/>
              <a:gd name="T185" fmla="*/ 739 w 739"/>
              <a:gd name="T186" fmla="*/ 739 h 73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39" h="739">
                <a:moveTo>
                  <a:pt x="654" y="343"/>
                </a:moveTo>
                <a:lnTo>
                  <a:pt x="735" y="295"/>
                </a:lnTo>
                <a:lnTo>
                  <a:pt x="732" y="281"/>
                </a:lnTo>
                <a:lnTo>
                  <a:pt x="731" y="276"/>
                </a:lnTo>
                <a:lnTo>
                  <a:pt x="730" y="272"/>
                </a:lnTo>
                <a:lnTo>
                  <a:pt x="728" y="267"/>
                </a:lnTo>
                <a:lnTo>
                  <a:pt x="727" y="263"/>
                </a:lnTo>
                <a:lnTo>
                  <a:pt x="724" y="257"/>
                </a:lnTo>
                <a:lnTo>
                  <a:pt x="723" y="251"/>
                </a:lnTo>
                <a:lnTo>
                  <a:pt x="721" y="246"/>
                </a:lnTo>
                <a:lnTo>
                  <a:pt x="719" y="240"/>
                </a:lnTo>
                <a:lnTo>
                  <a:pt x="714" y="227"/>
                </a:lnTo>
                <a:lnTo>
                  <a:pt x="619" y="231"/>
                </a:lnTo>
                <a:lnTo>
                  <a:pt x="615" y="225"/>
                </a:lnTo>
                <a:lnTo>
                  <a:pt x="612" y="219"/>
                </a:lnTo>
                <a:lnTo>
                  <a:pt x="608" y="213"/>
                </a:lnTo>
                <a:lnTo>
                  <a:pt x="604" y="206"/>
                </a:lnTo>
                <a:lnTo>
                  <a:pt x="649" y="123"/>
                </a:lnTo>
                <a:lnTo>
                  <a:pt x="640" y="114"/>
                </a:lnTo>
                <a:lnTo>
                  <a:pt x="637" y="109"/>
                </a:lnTo>
                <a:lnTo>
                  <a:pt x="633" y="106"/>
                </a:lnTo>
                <a:lnTo>
                  <a:pt x="629" y="102"/>
                </a:lnTo>
                <a:lnTo>
                  <a:pt x="625" y="98"/>
                </a:lnTo>
                <a:lnTo>
                  <a:pt x="621" y="94"/>
                </a:lnTo>
                <a:lnTo>
                  <a:pt x="617" y="91"/>
                </a:lnTo>
                <a:lnTo>
                  <a:pt x="613" y="87"/>
                </a:lnTo>
                <a:lnTo>
                  <a:pt x="609" y="83"/>
                </a:lnTo>
                <a:lnTo>
                  <a:pt x="598" y="75"/>
                </a:lnTo>
                <a:lnTo>
                  <a:pt x="518" y="126"/>
                </a:lnTo>
                <a:lnTo>
                  <a:pt x="512" y="122"/>
                </a:lnTo>
                <a:lnTo>
                  <a:pt x="506" y="119"/>
                </a:lnTo>
                <a:lnTo>
                  <a:pt x="499" y="115"/>
                </a:lnTo>
                <a:lnTo>
                  <a:pt x="492" y="112"/>
                </a:lnTo>
                <a:lnTo>
                  <a:pt x="490" y="17"/>
                </a:lnTo>
                <a:lnTo>
                  <a:pt x="478" y="13"/>
                </a:lnTo>
                <a:lnTo>
                  <a:pt x="473" y="12"/>
                </a:lnTo>
                <a:lnTo>
                  <a:pt x="467" y="9"/>
                </a:lnTo>
                <a:lnTo>
                  <a:pt x="462" y="8"/>
                </a:lnTo>
                <a:lnTo>
                  <a:pt x="457" y="7"/>
                </a:lnTo>
                <a:lnTo>
                  <a:pt x="452" y="5"/>
                </a:lnTo>
                <a:lnTo>
                  <a:pt x="445" y="4"/>
                </a:lnTo>
                <a:lnTo>
                  <a:pt x="440" y="3"/>
                </a:lnTo>
                <a:lnTo>
                  <a:pt x="435" y="2"/>
                </a:lnTo>
                <a:lnTo>
                  <a:pt x="422" y="0"/>
                </a:lnTo>
                <a:lnTo>
                  <a:pt x="379" y="83"/>
                </a:lnTo>
                <a:lnTo>
                  <a:pt x="375" y="83"/>
                </a:lnTo>
                <a:lnTo>
                  <a:pt x="371" y="83"/>
                </a:lnTo>
                <a:lnTo>
                  <a:pt x="367" y="83"/>
                </a:lnTo>
                <a:lnTo>
                  <a:pt x="363" y="83"/>
                </a:lnTo>
                <a:lnTo>
                  <a:pt x="359" y="83"/>
                </a:lnTo>
                <a:lnTo>
                  <a:pt x="355" y="83"/>
                </a:lnTo>
                <a:lnTo>
                  <a:pt x="351" y="84"/>
                </a:lnTo>
                <a:lnTo>
                  <a:pt x="347" y="84"/>
                </a:lnTo>
                <a:lnTo>
                  <a:pt x="299" y="3"/>
                </a:lnTo>
                <a:lnTo>
                  <a:pt x="285" y="6"/>
                </a:lnTo>
                <a:lnTo>
                  <a:pt x="280" y="7"/>
                </a:lnTo>
                <a:lnTo>
                  <a:pt x="274" y="8"/>
                </a:lnTo>
                <a:lnTo>
                  <a:pt x="269" y="9"/>
                </a:lnTo>
                <a:lnTo>
                  <a:pt x="264" y="12"/>
                </a:lnTo>
                <a:lnTo>
                  <a:pt x="259" y="13"/>
                </a:lnTo>
                <a:lnTo>
                  <a:pt x="254" y="15"/>
                </a:lnTo>
                <a:lnTo>
                  <a:pt x="250" y="16"/>
                </a:lnTo>
                <a:lnTo>
                  <a:pt x="245" y="18"/>
                </a:lnTo>
                <a:lnTo>
                  <a:pt x="232" y="22"/>
                </a:lnTo>
                <a:lnTo>
                  <a:pt x="236" y="115"/>
                </a:lnTo>
                <a:lnTo>
                  <a:pt x="229" y="119"/>
                </a:lnTo>
                <a:lnTo>
                  <a:pt x="221" y="123"/>
                </a:lnTo>
                <a:lnTo>
                  <a:pt x="213" y="128"/>
                </a:lnTo>
                <a:lnTo>
                  <a:pt x="206" y="132"/>
                </a:lnTo>
                <a:lnTo>
                  <a:pt x="125" y="88"/>
                </a:lnTo>
                <a:lnTo>
                  <a:pt x="116" y="96"/>
                </a:lnTo>
                <a:lnTo>
                  <a:pt x="108" y="103"/>
                </a:lnTo>
                <a:lnTo>
                  <a:pt x="100" y="110"/>
                </a:lnTo>
                <a:lnTo>
                  <a:pt x="93" y="119"/>
                </a:lnTo>
                <a:lnTo>
                  <a:pt x="86" y="126"/>
                </a:lnTo>
                <a:lnTo>
                  <a:pt x="77" y="137"/>
                </a:lnTo>
                <a:lnTo>
                  <a:pt x="126" y="213"/>
                </a:lnTo>
                <a:lnTo>
                  <a:pt x="121" y="221"/>
                </a:lnTo>
                <a:lnTo>
                  <a:pt x="116" y="229"/>
                </a:lnTo>
                <a:lnTo>
                  <a:pt x="110" y="239"/>
                </a:lnTo>
                <a:lnTo>
                  <a:pt x="106" y="247"/>
                </a:lnTo>
                <a:lnTo>
                  <a:pt x="17" y="248"/>
                </a:lnTo>
                <a:lnTo>
                  <a:pt x="12" y="260"/>
                </a:lnTo>
                <a:lnTo>
                  <a:pt x="9" y="271"/>
                </a:lnTo>
                <a:lnTo>
                  <a:pt x="7" y="280"/>
                </a:lnTo>
                <a:lnTo>
                  <a:pt x="4" y="291"/>
                </a:lnTo>
                <a:lnTo>
                  <a:pt x="2" y="301"/>
                </a:lnTo>
                <a:lnTo>
                  <a:pt x="0" y="315"/>
                </a:lnTo>
                <a:lnTo>
                  <a:pt x="78" y="354"/>
                </a:lnTo>
                <a:lnTo>
                  <a:pt x="77" y="365"/>
                </a:lnTo>
                <a:lnTo>
                  <a:pt x="77" y="376"/>
                </a:lnTo>
                <a:lnTo>
                  <a:pt x="77" y="386"/>
                </a:lnTo>
                <a:lnTo>
                  <a:pt x="78" y="398"/>
                </a:lnTo>
                <a:lnTo>
                  <a:pt x="3" y="443"/>
                </a:lnTo>
                <a:lnTo>
                  <a:pt x="6" y="455"/>
                </a:lnTo>
                <a:lnTo>
                  <a:pt x="8" y="466"/>
                </a:lnTo>
                <a:lnTo>
                  <a:pt x="11" y="476"/>
                </a:lnTo>
                <a:lnTo>
                  <a:pt x="15" y="485"/>
                </a:lnTo>
                <a:lnTo>
                  <a:pt x="18" y="495"/>
                </a:lnTo>
                <a:lnTo>
                  <a:pt x="22" y="507"/>
                </a:lnTo>
                <a:lnTo>
                  <a:pt x="108" y="503"/>
                </a:lnTo>
                <a:lnTo>
                  <a:pt x="113" y="514"/>
                </a:lnTo>
                <a:lnTo>
                  <a:pt x="120" y="523"/>
                </a:lnTo>
                <a:lnTo>
                  <a:pt x="126" y="532"/>
                </a:lnTo>
                <a:lnTo>
                  <a:pt x="132" y="542"/>
                </a:lnTo>
                <a:lnTo>
                  <a:pt x="89" y="618"/>
                </a:lnTo>
                <a:lnTo>
                  <a:pt x="99" y="627"/>
                </a:lnTo>
                <a:lnTo>
                  <a:pt x="106" y="634"/>
                </a:lnTo>
                <a:lnTo>
                  <a:pt x="113" y="641"/>
                </a:lnTo>
                <a:lnTo>
                  <a:pt x="121" y="648"/>
                </a:lnTo>
                <a:lnTo>
                  <a:pt x="128" y="654"/>
                </a:lnTo>
                <a:lnTo>
                  <a:pt x="138" y="664"/>
                </a:lnTo>
                <a:lnTo>
                  <a:pt x="211" y="617"/>
                </a:lnTo>
                <a:lnTo>
                  <a:pt x="216" y="620"/>
                </a:lnTo>
                <a:lnTo>
                  <a:pt x="221" y="623"/>
                </a:lnTo>
                <a:lnTo>
                  <a:pt x="226" y="626"/>
                </a:lnTo>
                <a:lnTo>
                  <a:pt x="231" y="628"/>
                </a:lnTo>
                <a:lnTo>
                  <a:pt x="235" y="631"/>
                </a:lnTo>
                <a:lnTo>
                  <a:pt x="240" y="633"/>
                </a:lnTo>
                <a:lnTo>
                  <a:pt x="246" y="635"/>
                </a:lnTo>
                <a:lnTo>
                  <a:pt x="251" y="638"/>
                </a:lnTo>
                <a:lnTo>
                  <a:pt x="252" y="723"/>
                </a:lnTo>
                <a:lnTo>
                  <a:pt x="265" y="727"/>
                </a:lnTo>
                <a:lnTo>
                  <a:pt x="271" y="728"/>
                </a:lnTo>
                <a:lnTo>
                  <a:pt x="275" y="730"/>
                </a:lnTo>
                <a:lnTo>
                  <a:pt x="280" y="731"/>
                </a:lnTo>
                <a:lnTo>
                  <a:pt x="285" y="732"/>
                </a:lnTo>
                <a:lnTo>
                  <a:pt x="289" y="733"/>
                </a:lnTo>
                <a:lnTo>
                  <a:pt x="295" y="734"/>
                </a:lnTo>
                <a:lnTo>
                  <a:pt x="300" y="735"/>
                </a:lnTo>
                <a:lnTo>
                  <a:pt x="305" y="736"/>
                </a:lnTo>
                <a:lnTo>
                  <a:pt x="318" y="739"/>
                </a:lnTo>
                <a:lnTo>
                  <a:pt x="358" y="661"/>
                </a:lnTo>
                <a:lnTo>
                  <a:pt x="363" y="661"/>
                </a:lnTo>
                <a:lnTo>
                  <a:pt x="369" y="661"/>
                </a:lnTo>
                <a:lnTo>
                  <a:pt x="375" y="661"/>
                </a:lnTo>
                <a:lnTo>
                  <a:pt x="380" y="661"/>
                </a:lnTo>
                <a:lnTo>
                  <a:pt x="385" y="661"/>
                </a:lnTo>
                <a:lnTo>
                  <a:pt x="391" y="661"/>
                </a:lnTo>
                <a:lnTo>
                  <a:pt x="397" y="660"/>
                </a:lnTo>
                <a:lnTo>
                  <a:pt x="402" y="660"/>
                </a:lnTo>
                <a:lnTo>
                  <a:pt x="447" y="734"/>
                </a:lnTo>
                <a:lnTo>
                  <a:pt x="459" y="730"/>
                </a:lnTo>
                <a:lnTo>
                  <a:pt x="463" y="729"/>
                </a:lnTo>
                <a:lnTo>
                  <a:pt x="468" y="728"/>
                </a:lnTo>
                <a:lnTo>
                  <a:pt x="473" y="727"/>
                </a:lnTo>
                <a:lnTo>
                  <a:pt x="476" y="726"/>
                </a:lnTo>
                <a:lnTo>
                  <a:pt x="481" y="724"/>
                </a:lnTo>
                <a:lnTo>
                  <a:pt x="487" y="723"/>
                </a:lnTo>
                <a:lnTo>
                  <a:pt x="492" y="721"/>
                </a:lnTo>
                <a:lnTo>
                  <a:pt x="499" y="719"/>
                </a:lnTo>
                <a:lnTo>
                  <a:pt x="511" y="714"/>
                </a:lnTo>
                <a:lnTo>
                  <a:pt x="507" y="626"/>
                </a:lnTo>
                <a:lnTo>
                  <a:pt x="511" y="623"/>
                </a:lnTo>
                <a:lnTo>
                  <a:pt x="516" y="621"/>
                </a:lnTo>
                <a:lnTo>
                  <a:pt x="520" y="618"/>
                </a:lnTo>
                <a:lnTo>
                  <a:pt x="525" y="615"/>
                </a:lnTo>
                <a:lnTo>
                  <a:pt x="529" y="613"/>
                </a:lnTo>
                <a:lnTo>
                  <a:pt x="533" y="609"/>
                </a:lnTo>
                <a:lnTo>
                  <a:pt x="537" y="607"/>
                </a:lnTo>
                <a:lnTo>
                  <a:pt x="541" y="604"/>
                </a:lnTo>
                <a:lnTo>
                  <a:pt x="618" y="648"/>
                </a:lnTo>
                <a:lnTo>
                  <a:pt x="629" y="638"/>
                </a:lnTo>
                <a:lnTo>
                  <a:pt x="636" y="630"/>
                </a:lnTo>
                <a:lnTo>
                  <a:pt x="643" y="623"/>
                </a:lnTo>
                <a:lnTo>
                  <a:pt x="651" y="615"/>
                </a:lnTo>
                <a:lnTo>
                  <a:pt x="657" y="607"/>
                </a:lnTo>
                <a:lnTo>
                  <a:pt x="665" y="597"/>
                </a:lnTo>
                <a:lnTo>
                  <a:pt x="616" y="520"/>
                </a:lnTo>
                <a:lnTo>
                  <a:pt x="620" y="511"/>
                </a:lnTo>
                <a:lnTo>
                  <a:pt x="625" y="504"/>
                </a:lnTo>
                <a:lnTo>
                  <a:pt x="628" y="496"/>
                </a:lnTo>
                <a:lnTo>
                  <a:pt x="632" y="488"/>
                </a:lnTo>
                <a:lnTo>
                  <a:pt x="723" y="486"/>
                </a:lnTo>
                <a:lnTo>
                  <a:pt x="728" y="473"/>
                </a:lnTo>
                <a:lnTo>
                  <a:pt x="731" y="463"/>
                </a:lnTo>
                <a:lnTo>
                  <a:pt x="733" y="452"/>
                </a:lnTo>
                <a:lnTo>
                  <a:pt x="735" y="442"/>
                </a:lnTo>
                <a:lnTo>
                  <a:pt x="737" y="431"/>
                </a:lnTo>
                <a:lnTo>
                  <a:pt x="739" y="418"/>
                </a:lnTo>
                <a:lnTo>
                  <a:pt x="656" y="375"/>
                </a:lnTo>
                <a:lnTo>
                  <a:pt x="656" y="367"/>
                </a:lnTo>
                <a:lnTo>
                  <a:pt x="655" y="358"/>
                </a:lnTo>
                <a:lnTo>
                  <a:pt x="655" y="351"/>
                </a:lnTo>
                <a:lnTo>
                  <a:pt x="654" y="34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+mn-ea"/>
            </a:endParaRPr>
          </a:p>
        </p:txBody>
      </p:sp>
      <p:sp>
        <p:nvSpPr>
          <p:cNvPr id="7" name="Oval 46"/>
          <p:cNvSpPr>
            <a:spLocks noChangeAspect="1" noChangeArrowheads="1"/>
          </p:cNvSpPr>
          <p:nvPr/>
        </p:nvSpPr>
        <p:spPr bwMode="blackWhite">
          <a:xfrm>
            <a:off x="5492750" y="949325"/>
            <a:ext cx="1014413" cy="10255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lIns="72434" tIns="0" rIns="73917" bIns="0" anchor="ctr"/>
          <a:lstStyle/>
          <a:p>
            <a:pPr algn="ctr" defTabSz="1042988" fontAlgn="auto">
              <a:spcBef>
                <a:spcPts val="0"/>
              </a:spcBef>
              <a:spcAft>
                <a:spcPts val="0"/>
              </a:spcAft>
              <a:buSzPct val="90000"/>
              <a:defRPr/>
            </a:pPr>
            <a:endParaRPr lang="en-GB" sz="1000" dirty="0">
              <a:latin typeface="+mj-lt"/>
              <a:ea typeface="+mn-ea"/>
              <a:cs typeface="Arial" charset="0"/>
            </a:endParaRPr>
          </a:p>
        </p:txBody>
      </p:sp>
      <p:pic>
        <p:nvPicPr>
          <p:cNvPr id="11271" name="Immagin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9925" y="1560513"/>
            <a:ext cx="5064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CasellaDiTesto 11"/>
          <p:cNvSpPr txBox="1">
            <a:spLocks noChangeArrowheads="1"/>
          </p:cNvSpPr>
          <p:nvPr/>
        </p:nvSpPr>
        <p:spPr bwMode="auto">
          <a:xfrm>
            <a:off x="6327775" y="1939925"/>
            <a:ext cx="4143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Tahoma" pitchFamily="34" charset="0"/>
              </a:rPr>
              <a:t>CC</a:t>
            </a:r>
          </a:p>
        </p:txBody>
      </p:sp>
      <p:grpSp>
        <p:nvGrpSpPr>
          <p:cNvPr id="13" name="Group 37"/>
          <p:cNvGrpSpPr>
            <a:grpSpLocks noChangeAspect="1"/>
          </p:cNvGrpSpPr>
          <p:nvPr/>
        </p:nvGrpSpPr>
        <p:grpSpPr bwMode="auto">
          <a:xfrm>
            <a:off x="5055285" y="188640"/>
            <a:ext cx="2032536" cy="2236671"/>
            <a:chOff x="2305" y="583"/>
            <a:chExt cx="1091" cy="1188"/>
          </a:xfrm>
          <a:solidFill>
            <a:schemeClr val="accent1"/>
          </a:solidFill>
        </p:grpSpPr>
        <p:sp>
          <p:nvSpPr>
            <p:cNvPr id="14" name="Freeform 12"/>
            <p:cNvSpPr>
              <a:spLocks noChangeAspect="1"/>
            </p:cNvSpPr>
            <p:nvPr/>
          </p:nvSpPr>
          <p:spPr bwMode="auto">
            <a:xfrm rot="16559621" flipH="1">
              <a:off x="2532" y="645"/>
              <a:ext cx="454" cy="330"/>
            </a:xfrm>
            <a:custGeom>
              <a:avLst/>
              <a:gdLst>
                <a:gd name="T0" fmla="*/ 220 w 552"/>
                <a:gd name="T1" fmla="*/ 181 h 409"/>
                <a:gd name="T2" fmla="*/ 220 w 552"/>
                <a:gd name="T3" fmla="*/ 215 h 409"/>
                <a:gd name="T4" fmla="*/ 307 w 552"/>
                <a:gd name="T5" fmla="*/ 153 h 409"/>
                <a:gd name="T6" fmla="*/ 221 w 552"/>
                <a:gd name="T7" fmla="*/ 79 h 409"/>
                <a:gd name="T8" fmla="*/ 220 w 552"/>
                <a:gd name="T9" fmla="*/ 114 h 409"/>
                <a:gd name="T10" fmla="*/ 42 w 552"/>
                <a:gd name="T11" fmla="*/ 0 h 409"/>
                <a:gd name="T12" fmla="*/ 220 w 552"/>
                <a:gd name="T13" fmla="*/ 181 h 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2"/>
                <a:gd name="T22" fmla="*/ 0 h 409"/>
                <a:gd name="T23" fmla="*/ 552 w 552"/>
                <a:gd name="T24" fmla="*/ 409 h 4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2" h="409">
                  <a:moveTo>
                    <a:pt x="396" y="345"/>
                  </a:moveTo>
                  <a:cubicBezTo>
                    <a:pt x="396" y="377"/>
                    <a:pt x="396" y="409"/>
                    <a:pt x="396" y="409"/>
                  </a:cubicBezTo>
                  <a:cubicBezTo>
                    <a:pt x="396" y="409"/>
                    <a:pt x="474" y="350"/>
                    <a:pt x="552" y="291"/>
                  </a:cubicBezTo>
                  <a:cubicBezTo>
                    <a:pt x="552" y="291"/>
                    <a:pt x="474" y="220"/>
                    <a:pt x="397" y="150"/>
                  </a:cubicBezTo>
                  <a:cubicBezTo>
                    <a:pt x="397" y="150"/>
                    <a:pt x="396" y="183"/>
                    <a:pt x="396" y="217"/>
                  </a:cubicBezTo>
                  <a:cubicBezTo>
                    <a:pt x="89" y="194"/>
                    <a:pt x="75" y="0"/>
                    <a:pt x="75" y="0"/>
                  </a:cubicBezTo>
                  <a:cubicBezTo>
                    <a:pt x="75" y="0"/>
                    <a:pt x="0" y="297"/>
                    <a:pt x="396" y="345"/>
                  </a:cubicBezTo>
                  <a:close/>
                </a:path>
              </a:pathLst>
            </a:custGeom>
            <a:solidFill>
              <a:srgbClr val="C00000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6350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13"/>
            <p:cNvSpPr>
              <a:spLocks noChangeAspect="1"/>
            </p:cNvSpPr>
            <p:nvPr/>
          </p:nvSpPr>
          <p:spPr bwMode="auto">
            <a:xfrm rot="8902193" flipH="1">
              <a:off x="2305" y="1434"/>
              <a:ext cx="445" cy="337"/>
            </a:xfrm>
            <a:custGeom>
              <a:avLst/>
              <a:gdLst>
                <a:gd name="T0" fmla="*/ 207 w 552"/>
                <a:gd name="T1" fmla="*/ 193 h 409"/>
                <a:gd name="T2" fmla="*/ 207 w 552"/>
                <a:gd name="T3" fmla="*/ 229 h 409"/>
                <a:gd name="T4" fmla="*/ 289 w 552"/>
                <a:gd name="T5" fmla="*/ 163 h 409"/>
                <a:gd name="T6" fmla="*/ 208 w 552"/>
                <a:gd name="T7" fmla="*/ 84 h 409"/>
                <a:gd name="T8" fmla="*/ 207 w 552"/>
                <a:gd name="T9" fmla="*/ 121 h 409"/>
                <a:gd name="T10" fmla="*/ 39 w 552"/>
                <a:gd name="T11" fmla="*/ 0 h 409"/>
                <a:gd name="T12" fmla="*/ 207 w 552"/>
                <a:gd name="T13" fmla="*/ 193 h 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2"/>
                <a:gd name="T22" fmla="*/ 0 h 409"/>
                <a:gd name="T23" fmla="*/ 552 w 552"/>
                <a:gd name="T24" fmla="*/ 409 h 4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2" h="409">
                  <a:moveTo>
                    <a:pt x="396" y="345"/>
                  </a:moveTo>
                  <a:cubicBezTo>
                    <a:pt x="396" y="377"/>
                    <a:pt x="396" y="409"/>
                    <a:pt x="396" y="409"/>
                  </a:cubicBezTo>
                  <a:cubicBezTo>
                    <a:pt x="396" y="409"/>
                    <a:pt x="474" y="350"/>
                    <a:pt x="552" y="291"/>
                  </a:cubicBezTo>
                  <a:cubicBezTo>
                    <a:pt x="552" y="291"/>
                    <a:pt x="474" y="220"/>
                    <a:pt x="397" y="150"/>
                  </a:cubicBezTo>
                  <a:cubicBezTo>
                    <a:pt x="397" y="150"/>
                    <a:pt x="396" y="183"/>
                    <a:pt x="396" y="217"/>
                  </a:cubicBezTo>
                  <a:cubicBezTo>
                    <a:pt x="89" y="194"/>
                    <a:pt x="75" y="0"/>
                    <a:pt x="75" y="0"/>
                  </a:cubicBezTo>
                  <a:cubicBezTo>
                    <a:pt x="75" y="0"/>
                    <a:pt x="0" y="297"/>
                    <a:pt x="396" y="345"/>
                  </a:cubicBezTo>
                  <a:close/>
                </a:path>
              </a:pathLst>
            </a:custGeom>
            <a:solidFill>
              <a:srgbClr val="F58C00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6350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14"/>
            <p:cNvSpPr>
              <a:spLocks noChangeAspect="1"/>
            </p:cNvSpPr>
            <p:nvPr/>
          </p:nvSpPr>
          <p:spPr bwMode="auto">
            <a:xfrm rot="2843502" flipH="1">
              <a:off x="2915" y="1379"/>
              <a:ext cx="454" cy="330"/>
            </a:xfrm>
            <a:custGeom>
              <a:avLst/>
              <a:gdLst>
                <a:gd name="T0" fmla="*/ 220 w 552"/>
                <a:gd name="T1" fmla="*/ 181 h 409"/>
                <a:gd name="T2" fmla="*/ 220 w 552"/>
                <a:gd name="T3" fmla="*/ 215 h 409"/>
                <a:gd name="T4" fmla="*/ 307 w 552"/>
                <a:gd name="T5" fmla="*/ 153 h 409"/>
                <a:gd name="T6" fmla="*/ 221 w 552"/>
                <a:gd name="T7" fmla="*/ 79 h 409"/>
                <a:gd name="T8" fmla="*/ 220 w 552"/>
                <a:gd name="T9" fmla="*/ 114 h 409"/>
                <a:gd name="T10" fmla="*/ 42 w 552"/>
                <a:gd name="T11" fmla="*/ 0 h 409"/>
                <a:gd name="T12" fmla="*/ 220 w 552"/>
                <a:gd name="T13" fmla="*/ 181 h 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2"/>
                <a:gd name="T22" fmla="*/ 0 h 409"/>
                <a:gd name="T23" fmla="*/ 552 w 552"/>
                <a:gd name="T24" fmla="*/ 409 h 4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2" h="409">
                  <a:moveTo>
                    <a:pt x="396" y="345"/>
                  </a:moveTo>
                  <a:cubicBezTo>
                    <a:pt x="396" y="377"/>
                    <a:pt x="396" y="409"/>
                    <a:pt x="396" y="409"/>
                  </a:cubicBezTo>
                  <a:cubicBezTo>
                    <a:pt x="396" y="409"/>
                    <a:pt x="474" y="350"/>
                    <a:pt x="552" y="291"/>
                  </a:cubicBezTo>
                  <a:cubicBezTo>
                    <a:pt x="552" y="291"/>
                    <a:pt x="474" y="220"/>
                    <a:pt x="397" y="150"/>
                  </a:cubicBezTo>
                  <a:cubicBezTo>
                    <a:pt x="397" y="150"/>
                    <a:pt x="396" y="183"/>
                    <a:pt x="396" y="217"/>
                  </a:cubicBezTo>
                  <a:cubicBezTo>
                    <a:pt x="89" y="194"/>
                    <a:pt x="75" y="0"/>
                    <a:pt x="75" y="0"/>
                  </a:cubicBezTo>
                  <a:cubicBezTo>
                    <a:pt x="75" y="0"/>
                    <a:pt x="0" y="297"/>
                    <a:pt x="396" y="345"/>
                  </a:cubicBezTo>
                  <a:close/>
                </a:path>
              </a:pathLst>
            </a:custGeom>
            <a:solidFill>
              <a:srgbClr val="00B050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6350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15"/>
            <p:cNvSpPr>
              <a:spLocks noChangeAspect="1"/>
            </p:cNvSpPr>
            <p:nvPr/>
          </p:nvSpPr>
          <p:spPr bwMode="auto">
            <a:xfrm rot="20371734" flipH="1">
              <a:off x="2951" y="893"/>
              <a:ext cx="445" cy="336"/>
            </a:xfrm>
            <a:custGeom>
              <a:avLst/>
              <a:gdLst>
                <a:gd name="T0" fmla="*/ 207 w 552"/>
                <a:gd name="T1" fmla="*/ 191 h 409"/>
                <a:gd name="T2" fmla="*/ 207 w 552"/>
                <a:gd name="T3" fmla="*/ 227 h 409"/>
                <a:gd name="T4" fmla="*/ 289 w 552"/>
                <a:gd name="T5" fmla="*/ 161 h 409"/>
                <a:gd name="T6" fmla="*/ 208 w 552"/>
                <a:gd name="T7" fmla="*/ 83 h 409"/>
                <a:gd name="T8" fmla="*/ 207 w 552"/>
                <a:gd name="T9" fmla="*/ 120 h 409"/>
                <a:gd name="T10" fmla="*/ 39 w 552"/>
                <a:gd name="T11" fmla="*/ 0 h 409"/>
                <a:gd name="T12" fmla="*/ 207 w 552"/>
                <a:gd name="T13" fmla="*/ 191 h 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2"/>
                <a:gd name="T22" fmla="*/ 0 h 409"/>
                <a:gd name="T23" fmla="*/ 552 w 552"/>
                <a:gd name="T24" fmla="*/ 409 h 4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2" h="409">
                  <a:moveTo>
                    <a:pt x="396" y="345"/>
                  </a:moveTo>
                  <a:cubicBezTo>
                    <a:pt x="396" y="377"/>
                    <a:pt x="396" y="409"/>
                    <a:pt x="396" y="409"/>
                  </a:cubicBezTo>
                  <a:cubicBezTo>
                    <a:pt x="396" y="409"/>
                    <a:pt x="474" y="350"/>
                    <a:pt x="552" y="291"/>
                  </a:cubicBezTo>
                  <a:cubicBezTo>
                    <a:pt x="552" y="291"/>
                    <a:pt x="474" y="220"/>
                    <a:pt x="397" y="150"/>
                  </a:cubicBezTo>
                  <a:cubicBezTo>
                    <a:pt x="397" y="150"/>
                    <a:pt x="396" y="183"/>
                    <a:pt x="396" y="217"/>
                  </a:cubicBezTo>
                  <a:cubicBezTo>
                    <a:pt x="89" y="194"/>
                    <a:pt x="75" y="0"/>
                    <a:pt x="75" y="0"/>
                  </a:cubicBezTo>
                  <a:cubicBezTo>
                    <a:pt x="75" y="0"/>
                    <a:pt x="0" y="297"/>
                    <a:pt x="396" y="345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6350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FFC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8" name="Freeform 13"/>
          <p:cNvSpPr>
            <a:spLocks noChangeAspect="1"/>
          </p:cNvSpPr>
          <p:nvPr/>
        </p:nvSpPr>
        <p:spPr bwMode="auto">
          <a:xfrm rot="13500000" flipH="1">
            <a:off x="4819650" y="863600"/>
            <a:ext cx="828675" cy="635000"/>
          </a:xfrm>
          <a:custGeom>
            <a:avLst/>
            <a:gdLst>
              <a:gd name="T0" fmla="*/ 207 w 552"/>
              <a:gd name="T1" fmla="*/ 193 h 409"/>
              <a:gd name="T2" fmla="*/ 207 w 552"/>
              <a:gd name="T3" fmla="*/ 229 h 409"/>
              <a:gd name="T4" fmla="*/ 289 w 552"/>
              <a:gd name="T5" fmla="*/ 163 h 409"/>
              <a:gd name="T6" fmla="*/ 208 w 552"/>
              <a:gd name="T7" fmla="*/ 84 h 409"/>
              <a:gd name="T8" fmla="*/ 207 w 552"/>
              <a:gd name="T9" fmla="*/ 121 h 409"/>
              <a:gd name="T10" fmla="*/ 39 w 552"/>
              <a:gd name="T11" fmla="*/ 0 h 409"/>
              <a:gd name="T12" fmla="*/ 207 w 552"/>
              <a:gd name="T13" fmla="*/ 193 h 4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2"/>
              <a:gd name="T22" fmla="*/ 0 h 409"/>
              <a:gd name="T23" fmla="*/ 552 w 552"/>
              <a:gd name="T24" fmla="*/ 409 h 40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2" h="409">
                <a:moveTo>
                  <a:pt x="396" y="345"/>
                </a:moveTo>
                <a:cubicBezTo>
                  <a:pt x="396" y="377"/>
                  <a:pt x="396" y="409"/>
                  <a:pt x="396" y="409"/>
                </a:cubicBezTo>
                <a:cubicBezTo>
                  <a:pt x="396" y="409"/>
                  <a:pt x="474" y="350"/>
                  <a:pt x="552" y="291"/>
                </a:cubicBezTo>
                <a:cubicBezTo>
                  <a:pt x="552" y="291"/>
                  <a:pt x="474" y="220"/>
                  <a:pt x="397" y="150"/>
                </a:cubicBezTo>
                <a:cubicBezTo>
                  <a:pt x="397" y="150"/>
                  <a:pt x="396" y="183"/>
                  <a:pt x="396" y="217"/>
                </a:cubicBezTo>
                <a:cubicBezTo>
                  <a:pt x="89" y="194"/>
                  <a:pt x="75" y="0"/>
                  <a:pt x="75" y="0"/>
                </a:cubicBezTo>
                <a:cubicBezTo>
                  <a:pt x="75" y="0"/>
                  <a:pt x="0" y="297"/>
                  <a:pt x="396" y="345"/>
                </a:cubicBezTo>
                <a:close/>
              </a:path>
            </a:pathLst>
          </a:custGeom>
          <a:solidFill>
            <a:srgbClr val="00B0F0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lIns="6350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grpSp>
        <p:nvGrpSpPr>
          <p:cNvPr id="11275" name="Group 151"/>
          <p:cNvGrpSpPr>
            <a:grpSpLocks/>
          </p:cNvGrpSpPr>
          <p:nvPr/>
        </p:nvGrpSpPr>
        <p:grpSpPr bwMode="auto">
          <a:xfrm>
            <a:off x="6402388" y="515938"/>
            <a:ext cx="457200" cy="461962"/>
            <a:chOff x="1320817" y="3032119"/>
            <a:chExt cx="612775" cy="612775"/>
          </a:xfrm>
        </p:grpSpPr>
        <p:sp>
          <p:nvSpPr>
            <p:cNvPr id="20" name="Oval 346"/>
            <p:cNvSpPr/>
            <p:nvPr/>
          </p:nvSpPr>
          <p:spPr bwMode="ltGray">
            <a:xfrm>
              <a:off x="1320817" y="3032119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401669" y="3078446"/>
              <a:ext cx="489369" cy="515910"/>
            </a:xfrm>
            <a:custGeom>
              <a:avLst/>
              <a:gdLst>
                <a:gd name="T0" fmla="*/ 2560 w 2758"/>
                <a:gd name="T1" fmla="*/ 1750 h 2898"/>
                <a:gd name="T2" fmla="*/ 2460 w 2758"/>
                <a:gd name="T3" fmla="*/ 2172 h 2898"/>
                <a:gd name="T4" fmla="*/ 2380 w 2758"/>
                <a:gd name="T5" fmla="*/ 2164 h 2898"/>
                <a:gd name="T6" fmla="*/ 1662 w 2758"/>
                <a:gd name="T7" fmla="*/ 518 h 2898"/>
                <a:gd name="T8" fmla="*/ 1492 w 2758"/>
                <a:gd name="T9" fmla="*/ 568 h 2898"/>
                <a:gd name="T10" fmla="*/ 1426 w 2758"/>
                <a:gd name="T11" fmla="*/ 2590 h 2898"/>
                <a:gd name="T12" fmla="*/ 1398 w 2758"/>
                <a:gd name="T13" fmla="*/ 2182 h 2898"/>
                <a:gd name="T14" fmla="*/ 1338 w 2758"/>
                <a:gd name="T15" fmla="*/ 792 h 2898"/>
                <a:gd name="T16" fmla="*/ 1098 w 2758"/>
                <a:gd name="T17" fmla="*/ 706 h 2898"/>
                <a:gd name="T18" fmla="*/ 980 w 2758"/>
                <a:gd name="T19" fmla="*/ 580 h 2898"/>
                <a:gd name="T20" fmla="*/ 972 w 2758"/>
                <a:gd name="T21" fmla="*/ 0 h 2898"/>
                <a:gd name="T22" fmla="*/ 958 w 2758"/>
                <a:gd name="T23" fmla="*/ 556 h 2898"/>
                <a:gd name="T24" fmla="*/ 926 w 2758"/>
                <a:gd name="T25" fmla="*/ 602 h 2898"/>
                <a:gd name="T26" fmla="*/ 786 w 2758"/>
                <a:gd name="T27" fmla="*/ 762 h 2898"/>
                <a:gd name="T28" fmla="*/ 682 w 2758"/>
                <a:gd name="T29" fmla="*/ 774 h 2898"/>
                <a:gd name="T30" fmla="*/ 536 w 2758"/>
                <a:gd name="T31" fmla="*/ 788 h 2898"/>
                <a:gd name="T32" fmla="*/ 478 w 2758"/>
                <a:gd name="T33" fmla="*/ 2086 h 2898"/>
                <a:gd name="T34" fmla="*/ 470 w 2758"/>
                <a:gd name="T35" fmla="*/ 2048 h 2898"/>
                <a:gd name="T36" fmla="*/ 54 w 2758"/>
                <a:gd name="T37" fmla="*/ 2300 h 2898"/>
                <a:gd name="T38" fmla="*/ 310 w 2758"/>
                <a:gd name="T39" fmla="*/ 2562 h 2898"/>
                <a:gd name="T40" fmla="*/ 622 w 2758"/>
                <a:gd name="T41" fmla="*/ 2756 h 2898"/>
                <a:gd name="T42" fmla="*/ 980 w 2758"/>
                <a:gd name="T43" fmla="*/ 2872 h 2898"/>
                <a:gd name="T44" fmla="*/ 1336 w 2758"/>
                <a:gd name="T45" fmla="*/ 2898 h 2898"/>
                <a:gd name="T46" fmla="*/ 1838 w 2758"/>
                <a:gd name="T47" fmla="*/ 2790 h 2898"/>
                <a:gd name="T48" fmla="*/ 2266 w 2758"/>
                <a:gd name="T49" fmla="*/ 2530 h 2898"/>
                <a:gd name="T50" fmla="*/ 2586 w 2758"/>
                <a:gd name="T51" fmla="*/ 2150 h 2898"/>
                <a:gd name="T52" fmla="*/ 2754 w 2758"/>
                <a:gd name="T53" fmla="*/ 1744 h 2898"/>
                <a:gd name="T54" fmla="*/ 1016 w 2758"/>
                <a:gd name="T55" fmla="*/ 652 h 2898"/>
                <a:gd name="T56" fmla="*/ 972 w 2758"/>
                <a:gd name="T57" fmla="*/ 618 h 2898"/>
                <a:gd name="T58" fmla="*/ 670 w 2758"/>
                <a:gd name="T59" fmla="*/ 1924 h 2898"/>
                <a:gd name="T60" fmla="*/ 802 w 2758"/>
                <a:gd name="T61" fmla="*/ 1600 h 2898"/>
                <a:gd name="T62" fmla="*/ 802 w 2758"/>
                <a:gd name="T63" fmla="*/ 1240 h 2898"/>
                <a:gd name="T64" fmla="*/ 864 w 2758"/>
                <a:gd name="T65" fmla="*/ 696 h 2898"/>
                <a:gd name="T66" fmla="*/ 942 w 2758"/>
                <a:gd name="T67" fmla="*/ 736 h 2898"/>
                <a:gd name="T68" fmla="*/ 814 w 2758"/>
                <a:gd name="T69" fmla="*/ 750 h 2898"/>
                <a:gd name="T70" fmla="*/ 894 w 2758"/>
                <a:gd name="T71" fmla="*/ 2380 h 2898"/>
                <a:gd name="T72" fmla="*/ 1026 w 2758"/>
                <a:gd name="T73" fmla="*/ 2056 h 2898"/>
                <a:gd name="T74" fmla="*/ 1026 w 2758"/>
                <a:gd name="T75" fmla="*/ 1696 h 2898"/>
                <a:gd name="T76" fmla="*/ 894 w 2758"/>
                <a:gd name="T77" fmla="*/ 1372 h 2898"/>
                <a:gd name="T78" fmla="*/ 1026 w 2758"/>
                <a:gd name="T79" fmla="*/ 1144 h 2898"/>
                <a:gd name="T80" fmla="*/ 1118 w 2758"/>
                <a:gd name="T81" fmla="*/ 1924 h 2898"/>
                <a:gd name="T82" fmla="*/ 1252 w 2758"/>
                <a:gd name="T83" fmla="*/ 1600 h 2898"/>
                <a:gd name="T84" fmla="*/ 1252 w 2758"/>
                <a:gd name="T85" fmla="*/ 1240 h 2898"/>
                <a:gd name="T86" fmla="*/ 1594 w 2758"/>
                <a:gd name="T87" fmla="*/ 2284 h 2898"/>
                <a:gd name="T88" fmla="*/ 1726 w 2758"/>
                <a:gd name="T89" fmla="*/ 2056 h 2898"/>
                <a:gd name="T90" fmla="*/ 1594 w 2758"/>
                <a:gd name="T91" fmla="*/ 1468 h 2898"/>
                <a:gd name="T92" fmla="*/ 1726 w 2758"/>
                <a:gd name="T93" fmla="*/ 1144 h 2898"/>
                <a:gd name="T94" fmla="*/ 1726 w 2758"/>
                <a:gd name="T95" fmla="*/ 782 h 2898"/>
                <a:gd name="T96" fmla="*/ 1818 w 2758"/>
                <a:gd name="T97" fmla="*/ 2284 h 2898"/>
                <a:gd name="T98" fmla="*/ 1950 w 2758"/>
                <a:gd name="T99" fmla="*/ 2056 h 2898"/>
                <a:gd name="T100" fmla="*/ 1818 w 2758"/>
                <a:gd name="T101" fmla="*/ 1468 h 2898"/>
                <a:gd name="T102" fmla="*/ 1950 w 2758"/>
                <a:gd name="T103" fmla="*/ 1144 h 2898"/>
                <a:gd name="T104" fmla="*/ 1950 w 2758"/>
                <a:gd name="T105" fmla="*/ 782 h 2898"/>
                <a:gd name="T106" fmla="*/ 2042 w 2758"/>
                <a:gd name="T107" fmla="*/ 2056 h 2898"/>
                <a:gd name="T108" fmla="*/ 2176 w 2758"/>
                <a:gd name="T109" fmla="*/ 1828 h 2898"/>
                <a:gd name="T110" fmla="*/ 2042 w 2758"/>
                <a:gd name="T111" fmla="*/ 1240 h 2898"/>
                <a:gd name="T112" fmla="*/ 2176 w 2758"/>
                <a:gd name="T113" fmla="*/ 916 h 2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58" h="2898">
                  <a:moveTo>
                    <a:pt x="2758" y="1692"/>
                  </a:moveTo>
                  <a:lnTo>
                    <a:pt x="2758" y="1692"/>
                  </a:lnTo>
                  <a:lnTo>
                    <a:pt x="2562" y="1692"/>
                  </a:lnTo>
                  <a:lnTo>
                    <a:pt x="2562" y="1692"/>
                  </a:lnTo>
                  <a:lnTo>
                    <a:pt x="2564" y="1730"/>
                  </a:lnTo>
                  <a:lnTo>
                    <a:pt x="2564" y="1738"/>
                  </a:lnTo>
                  <a:lnTo>
                    <a:pt x="2562" y="1744"/>
                  </a:lnTo>
                  <a:lnTo>
                    <a:pt x="2560" y="1750"/>
                  </a:lnTo>
                  <a:lnTo>
                    <a:pt x="2556" y="1754"/>
                  </a:lnTo>
                  <a:lnTo>
                    <a:pt x="2556" y="1754"/>
                  </a:lnTo>
                  <a:lnTo>
                    <a:pt x="2468" y="1754"/>
                  </a:lnTo>
                  <a:lnTo>
                    <a:pt x="2468" y="1754"/>
                  </a:lnTo>
                  <a:lnTo>
                    <a:pt x="2464" y="1856"/>
                  </a:lnTo>
                  <a:lnTo>
                    <a:pt x="2464" y="1960"/>
                  </a:lnTo>
                  <a:lnTo>
                    <a:pt x="2464" y="2066"/>
                  </a:lnTo>
                  <a:lnTo>
                    <a:pt x="2460" y="2172"/>
                  </a:lnTo>
                  <a:lnTo>
                    <a:pt x="2460" y="2172"/>
                  </a:lnTo>
                  <a:lnTo>
                    <a:pt x="2452" y="2170"/>
                  </a:lnTo>
                  <a:lnTo>
                    <a:pt x="2442" y="2170"/>
                  </a:lnTo>
                  <a:lnTo>
                    <a:pt x="2418" y="2170"/>
                  </a:lnTo>
                  <a:lnTo>
                    <a:pt x="2406" y="2172"/>
                  </a:lnTo>
                  <a:lnTo>
                    <a:pt x="2396" y="2170"/>
                  </a:lnTo>
                  <a:lnTo>
                    <a:pt x="2388" y="2168"/>
                  </a:lnTo>
                  <a:lnTo>
                    <a:pt x="2380" y="2164"/>
                  </a:lnTo>
                  <a:lnTo>
                    <a:pt x="2380" y="2164"/>
                  </a:lnTo>
                  <a:lnTo>
                    <a:pt x="2380" y="572"/>
                  </a:lnTo>
                  <a:lnTo>
                    <a:pt x="2380" y="572"/>
                  </a:lnTo>
                  <a:lnTo>
                    <a:pt x="1670" y="572"/>
                  </a:lnTo>
                  <a:lnTo>
                    <a:pt x="1670" y="572"/>
                  </a:lnTo>
                  <a:lnTo>
                    <a:pt x="1668" y="540"/>
                  </a:lnTo>
                  <a:lnTo>
                    <a:pt x="1666" y="526"/>
                  </a:lnTo>
                  <a:lnTo>
                    <a:pt x="1662" y="518"/>
                  </a:lnTo>
                  <a:lnTo>
                    <a:pt x="1662" y="518"/>
                  </a:lnTo>
                  <a:lnTo>
                    <a:pt x="1496" y="518"/>
                  </a:lnTo>
                  <a:lnTo>
                    <a:pt x="1496" y="518"/>
                  </a:lnTo>
                  <a:lnTo>
                    <a:pt x="1494" y="522"/>
                  </a:lnTo>
                  <a:lnTo>
                    <a:pt x="1494" y="528"/>
                  </a:lnTo>
                  <a:lnTo>
                    <a:pt x="1494" y="546"/>
                  </a:lnTo>
                  <a:lnTo>
                    <a:pt x="1494" y="562"/>
                  </a:lnTo>
                  <a:lnTo>
                    <a:pt x="1492" y="568"/>
                  </a:lnTo>
                  <a:lnTo>
                    <a:pt x="1488" y="572"/>
                  </a:lnTo>
                  <a:lnTo>
                    <a:pt x="1488" y="572"/>
                  </a:lnTo>
                  <a:lnTo>
                    <a:pt x="1422" y="572"/>
                  </a:lnTo>
                  <a:lnTo>
                    <a:pt x="1422" y="572"/>
                  </a:lnTo>
                  <a:lnTo>
                    <a:pt x="1422" y="2520"/>
                  </a:lnTo>
                  <a:lnTo>
                    <a:pt x="1422" y="2520"/>
                  </a:lnTo>
                  <a:lnTo>
                    <a:pt x="1424" y="2556"/>
                  </a:lnTo>
                  <a:lnTo>
                    <a:pt x="1426" y="2590"/>
                  </a:lnTo>
                  <a:lnTo>
                    <a:pt x="1426" y="2604"/>
                  </a:lnTo>
                  <a:lnTo>
                    <a:pt x="1422" y="2618"/>
                  </a:lnTo>
                  <a:lnTo>
                    <a:pt x="1418" y="2628"/>
                  </a:lnTo>
                  <a:lnTo>
                    <a:pt x="1414" y="2632"/>
                  </a:lnTo>
                  <a:lnTo>
                    <a:pt x="1408" y="2636"/>
                  </a:lnTo>
                  <a:lnTo>
                    <a:pt x="1408" y="2636"/>
                  </a:lnTo>
                  <a:lnTo>
                    <a:pt x="1402" y="2410"/>
                  </a:lnTo>
                  <a:lnTo>
                    <a:pt x="1398" y="2182"/>
                  </a:lnTo>
                  <a:lnTo>
                    <a:pt x="1398" y="1950"/>
                  </a:lnTo>
                  <a:lnTo>
                    <a:pt x="1398" y="1718"/>
                  </a:lnTo>
                  <a:lnTo>
                    <a:pt x="1402" y="1252"/>
                  </a:lnTo>
                  <a:lnTo>
                    <a:pt x="1402" y="1018"/>
                  </a:lnTo>
                  <a:lnTo>
                    <a:pt x="1400" y="788"/>
                  </a:lnTo>
                  <a:lnTo>
                    <a:pt x="1400" y="788"/>
                  </a:lnTo>
                  <a:lnTo>
                    <a:pt x="1368" y="790"/>
                  </a:lnTo>
                  <a:lnTo>
                    <a:pt x="1338" y="792"/>
                  </a:lnTo>
                  <a:lnTo>
                    <a:pt x="1308" y="792"/>
                  </a:lnTo>
                  <a:lnTo>
                    <a:pt x="1280" y="790"/>
                  </a:lnTo>
                  <a:lnTo>
                    <a:pt x="1224" y="784"/>
                  </a:lnTo>
                  <a:lnTo>
                    <a:pt x="1168" y="774"/>
                  </a:lnTo>
                  <a:lnTo>
                    <a:pt x="1168" y="774"/>
                  </a:lnTo>
                  <a:lnTo>
                    <a:pt x="1146" y="752"/>
                  </a:lnTo>
                  <a:lnTo>
                    <a:pt x="1122" y="730"/>
                  </a:lnTo>
                  <a:lnTo>
                    <a:pt x="1098" y="706"/>
                  </a:lnTo>
                  <a:lnTo>
                    <a:pt x="1086" y="694"/>
                  </a:lnTo>
                  <a:lnTo>
                    <a:pt x="1074" y="680"/>
                  </a:lnTo>
                  <a:lnTo>
                    <a:pt x="1074" y="680"/>
                  </a:lnTo>
                  <a:lnTo>
                    <a:pt x="1052" y="660"/>
                  </a:lnTo>
                  <a:lnTo>
                    <a:pt x="1024" y="634"/>
                  </a:lnTo>
                  <a:lnTo>
                    <a:pt x="998" y="606"/>
                  </a:lnTo>
                  <a:lnTo>
                    <a:pt x="988" y="592"/>
                  </a:lnTo>
                  <a:lnTo>
                    <a:pt x="980" y="580"/>
                  </a:lnTo>
                  <a:lnTo>
                    <a:pt x="980" y="580"/>
                  </a:lnTo>
                  <a:lnTo>
                    <a:pt x="976" y="552"/>
                  </a:lnTo>
                  <a:lnTo>
                    <a:pt x="974" y="500"/>
                  </a:lnTo>
                  <a:lnTo>
                    <a:pt x="968" y="340"/>
                  </a:lnTo>
                  <a:lnTo>
                    <a:pt x="966" y="248"/>
                  </a:lnTo>
                  <a:lnTo>
                    <a:pt x="966" y="156"/>
                  </a:lnTo>
                  <a:lnTo>
                    <a:pt x="968" y="70"/>
                  </a:lnTo>
                  <a:lnTo>
                    <a:pt x="972" y="0"/>
                  </a:lnTo>
                  <a:lnTo>
                    <a:pt x="972" y="0"/>
                  </a:lnTo>
                  <a:lnTo>
                    <a:pt x="966" y="68"/>
                  </a:lnTo>
                  <a:lnTo>
                    <a:pt x="962" y="136"/>
                  </a:lnTo>
                  <a:lnTo>
                    <a:pt x="958" y="204"/>
                  </a:lnTo>
                  <a:lnTo>
                    <a:pt x="958" y="272"/>
                  </a:lnTo>
                  <a:lnTo>
                    <a:pt x="958" y="414"/>
                  </a:lnTo>
                  <a:lnTo>
                    <a:pt x="958" y="556"/>
                  </a:lnTo>
                  <a:lnTo>
                    <a:pt x="958" y="556"/>
                  </a:lnTo>
                  <a:lnTo>
                    <a:pt x="944" y="562"/>
                  </a:lnTo>
                  <a:lnTo>
                    <a:pt x="940" y="566"/>
                  </a:lnTo>
                  <a:lnTo>
                    <a:pt x="936" y="570"/>
                  </a:lnTo>
                  <a:lnTo>
                    <a:pt x="934" y="576"/>
                  </a:lnTo>
                  <a:lnTo>
                    <a:pt x="934" y="580"/>
                  </a:lnTo>
                  <a:lnTo>
                    <a:pt x="936" y="596"/>
                  </a:lnTo>
                  <a:lnTo>
                    <a:pt x="936" y="596"/>
                  </a:lnTo>
                  <a:lnTo>
                    <a:pt x="926" y="602"/>
                  </a:lnTo>
                  <a:lnTo>
                    <a:pt x="914" y="612"/>
                  </a:lnTo>
                  <a:lnTo>
                    <a:pt x="894" y="634"/>
                  </a:lnTo>
                  <a:lnTo>
                    <a:pt x="872" y="662"/>
                  </a:lnTo>
                  <a:lnTo>
                    <a:pt x="852" y="690"/>
                  </a:lnTo>
                  <a:lnTo>
                    <a:pt x="830" y="718"/>
                  </a:lnTo>
                  <a:lnTo>
                    <a:pt x="808" y="744"/>
                  </a:lnTo>
                  <a:lnTo>
                    <a:pt x="798" y="754"/>
                  </a:lnTo>
                  <a:lnTo>
                    <a:pt x="786" y="762"/>
                  </a:lnTo>
                  <a:lnTo>
                    <a:pt x="774" y="770"/>
                  </a:lnTo>
                  <a:lnTo>
                    <a:pt x="762" y="774"/>
                  </a:lnTo>
                  <a:lnTo>
                    <a:pt x="762" y="774"/>
                  </a:lnTo>
                  <a:lnTo>
                    <a:pt x="752" y="776"/>
                  </a:lnTo>
                  <a:lnTo>
                    <a:pt x="740" y="776"/>
                  </a:lnTo>
                  <a:lnTo>
                    <a:pt x="720" y="776"/>
                  </a:lnTo>
                  <a:lnTo>
                    <a:pt x="700" y="774"/>
                  </a:lnTo>
                  <a:lnTo>
                    <a:pt x="682" y="774"/>
                  </a:lnTo>
                  <a:lnTo>
                    <a:pt x="668" y="788"/>
                  </a:lnTo>
                  <a:lnTo>
                    <a:pt x="668" y="788"/>
                  </a:lnTo>
                  <a:lnTo>
                    <a:pt x="650" y="792"/>
                  </a:lnTo>
                  <a:lnTo>
                    <a:pt x="634" y="794"/>
                  </a:lnTo>
                  <a:lnTo>
                    <a:pt x="616" y="794"/>
                  </a:lnTo>
                  <a:lnTo>
                    <a:pt x="596" y="792"/>
                  </a:lnTo>
                  <a:lnTo>
                    <a:pt x="558" y="788"/>
                  </a:lnTo>
                  <a:lnTo>
                    <a:pt x="536" y="788"/>
                  </a:lnTo>
                  <a:lnTo>
                    <a:pt x="516" y="788"/>
                  </a:lnTo>
                  <a:lnTo>
                    <a:pt x="516" y="788"/>
                  </a:lnTo>
                  <a:lnTo>
                    <a:pt x="512" y="1114"/>
                  </a:lnTo>
                  <a:lnTo>
                    <a:pt x="512" y="1440"/>
                  </a:lnTo>
                  <a:lnTo>
                    <a:pt x="512" y="1766"/>
                  </a:lnTo>
                  <a:lnTo>
                    <a:pt x="508" y="2086"/>
                  </a:lnTo>
                  <a:lnTo>
                    <a:pt x="508" y="2086"/>
                  </a:lnTo>
                  <a:lnTo>
                    <a:pt x="478" y="2086"/>
                  </a:lnTo>
                  <a:lnTo>
                    <a:pt x="478" y="2086"/>
                  </a:lnTo>
                  <a:lnTo>
                    <a:pt x="476" y="2086"/>
                  </a:lnTo>
                  <a:lnTo>
                    <a:pt x="474" y="2084"/>
                  </a:lnTo>
                  <a:lnTo>
                    <a:pt x="474" y="2080"/>
                  </a:lnTo>
                  <a:lnTo>
                    <a:pt x="474" y="2064"/>
                  </a:lnTo>
                  <a:lnTo>
                    <a:pt x="474" y="2058"/>
                  </a:lnTo>
                  <a:lnTo>
                    <a:pt x="474" y="2050"/>
                  </a:lnTo>
                  <a:lnTo>
                    <a:pt x="470" y="2048"/>
                  </a:lnTo>
                  <a:lnTo>
                    <a:pt x="464" y="2048"/>
                  </a:lnTo>
                  <a:lnTo>
                    <a:pt x="464" y="2048"/>
                  </a:lnTo>
                  <a:lnTo>
                    <a:pt x="0" y="2048"/>
                  </a:lnTo>
                  <a:lnTo>
                    <a:pt x="0" y="2048"/>
                  </a:lnTo>
                  <a:lnTo>
                    <a:pt x="0" y="2226"/>
                  </a:lnTo>
                  <a:lnTo>
                    <a:pt x="0" y="2226"/>
                  </a:lnTo>
                  <a:lnTo>
                    <a:pt x="26" y="2262"/>
                  </a:lnTo>
                  <a:lnTo>
                    <a:pt x="54" y="2300"/>
                  </a:lnTo>
                  <a:lnTo>
                    <a:pt x="82" y="2336"/>
                  </a:lnTo>
                  <a:lnTo>
                    <a:pt x="112" y="2370"/>
                  </a:lnTo>
                  <a:lnTo>
                    <a:pt x="142" y="2406"/>
                  </a:lnTo>
                  <a:lnTo>
                    <a:pt x="174" y="2438"/>
                  </a:lnTo>
                  <a:lnTo>
                    <a:pt x="206" y="2470"/>
                  </a:lnTo>
                  <a:lnTo>
                    <a:pt x="240" y="2502"/>
                  </a:lnTo>
                  <a:lnTo>
                    <a:pt x="274" y="2532"/>
                  </a:lnTo>
                  <a:lnTo>
                    <a:pt x="310" y="2562"/>
                  </a:lnTo>
                  <a:lnTo>
                    <a:pt x="346" y="2590"/>
                  </a:lnTo>
                  <a:lnTo>
                    <a:pt x="384" y="2616"/>
                  </a:lnTo>
                  <a:lnTo>
                    <a:pt x="422" y="2644"/>
                  </a:lnTo>
                  <a:lnTo>
                    <a:pt x="460" y="2668"/>
                  </a:lnTo>
                  <a:lnTo>
                    <a:pt x="500" y="2692"/>
                  </a:lnTo>
                  <a:lnTo>
                    <a:pt x="540" y="2714"/>
                  </a:lnTo>
                  <a:lnTo>
                    <a:pt x="580" y="2736"/>
                  </a:lnTo>
                  <a:lnTo>
                    <a:pt x="622" y="2756"/>
                  </a:lnTo>
                  <a:lnTo>
                    <a:pt x="664" y="2776"/>
                  </a:lnTo>
                  <a:lnTo>
                    <a:pt x="708" y="2792"/>
                  </a:lnTo>
                  <a:lnTo>
                    <a:pt x="752" y="2810"/>
                  </a:lnTo>
                  <a:lnTo>
                    <a:pt x="796" y="2824"/>
                  </a:lnTo>
                  <a:lnTo>
                    <a:pt x="840" y="2838"/>
                  </a:lnTo>
                  <a:lnTo>
                    <a:pt x="886" y="2850"/>
                  </a:lnTo>
                  <a:lnTo>
                    <a:pt x="932" y="2862"/>
                  </a:lnTo>
                  <a:lnTo>
                    <a:pt x="980" y="2872"/>
                  </a:lnTo>
                  <a:lnTo>
                    <a:pt x="1026" y="2880"/>
                  </a:lnTo>
                  <a:lnTo>
                    <a:pt x="1074" y="2886"/>
                  </a:lnTo>
                  <a:lnTo>
                    <a:pt x="1122" y="2892"/>
                  </a:lnTo>
                  <a:lnTo>
                    <a:pt x="1170" y="2896"/>
                  </a:lnTo>
                  <a:lnTo>
                    <a:pt x="1220" y="2898"/>
                  </a:lnTo>
                  <a:lnTo>
                    <a:pt x="1268" y="2898"/>
                  </a:lnTo>
                  <a:lnTo>
                    <a:pt x="1268" y="2898"/>
                  </a:lnTo>
                  <a:lnTo>
                    <a:pt x="1336" y="2898"/>
                  </a:lnTo>
                  <a:lnTo>
                    <a:pt x="1402" y="2894"/>
                  </a:lnTo>
                  <a:lnTo>
                    <a:pt x="1466" y="2886"/>
                  </a:lnTo>
                  <a:lnTo>
                    <a:pt x="1532" y="2876"/>
                  </a:lnTo>
                  <a:lnTo>
                    <a:pt x="1594" y="2864"/>
                  </a:lnTo>
                  <a:lnTo>
                    <a:pt x="1658" y="2850"/>
                  </a:lnTo>
                  <a:lnTo>
                    <a:pt x="1718" y="2832"/>
                  </a:lnTo>
                  <a:lnTo>
                    <a:pt x="1780" y="2812"/>
                  </a:lnTo>
                  <a:lnTo>
                    <a:pt x="1838" y="2790"/>
                  </a:lnTo>
                  <a:lnTo>
                    <a:pt x="1896" y="2764"/>
                  </a:lnTo>
                  <a:lnTo>
                    <a:pt x="1954" y="2738"/>
                  </a:lnTo>
                  <a:lnTo>
                    <a:pt x="2010" y="2708"/>
                  </a:lnTo>
                  <a:lnTo>
                    <a:pt x="2064" y="2676"/>
                  </a:lnTo>
                  <a:lnTo>
                    <a:pt x="2116" y="2644"/>
                  </a:lnTo>
                  <a:lnTo>
                    <a:pt x="2168" y="2608"/>
                  </a:lnTo>
                  <a:lnTo>
                    <a:pt x="2218" y="2570"/>
                  </a:lnTo>
                  <a:lnTo>
                    <a:pt x="2266" y="2530"/>
                  </a:lnTo>
                  <a:lnTo>
                    <a:pt x="2312" y="2490"/>
                  </a:lnTo>
                  <a:lnTo>
                    <a:pt x="2356" y="2446"/>
                  </a:lnTo>
                  <a:lnTo>
                    <a:pt x="2400" y="2400"/>
                  </a:lnTo>
                  <a:lnTo>
                    <a:pt x="2440" y="2354"/>
                  </a:lnTo>
                  <a:lnTo>
                    <a:pt x="2480" y="2306"/>
                  </a:lnTo>
                  <a:lnTo>
                    <a:pt x="2516" y="2256"/>
                  </a:lnTo>
                  <a:lnTo>
                    <a:pt x="2552" y="2204"/>
                  </a:lnTo>
                  <a:lnTo>
                    <a:pt x="2586" y="2150"/>
                  </a:lnTo>
                  <a:lnTo>
                    <a:pt x="2616" y="2096"/>
                  </a:lnTo>
                  <a:lnTo>
                    <a:pt x="2646" y="2040"/>
                  </a:lnTo>
                  <a:lnTo>
                    <a:pt x="2672" y="1984"/>
                  </a:lnTo>
                  <a:lnTo>
                    <a:pt x="2696" y="1926"/>
                  </a:lnTo>
                  <a:lnTo>
                    <a:pt x="2718" y="1866"/>
                  </a:lnTo>
                  <a:lnTo>
                    <a:pt x="2738" y="1804"/>
                  </a:lnTo>
                  <a:lnTo>
                    <a:pt x="2754" y="1744"/>
                  </a:lnTo>
                  <a:lnTo>
                    <a:pt x="2754" y="1744"/>
                  </a:lnTo>
                  <a:lnTo>
                    <a:pt x="2754" y="1730"/>
                  </a:lnTo>
                  <a:lnTo>
                    <a:pt x="2756" y="1716"/>
                  </a:lnTo>
                  <a:lnTo>
                    <a:pt x="2758" y="1692"/>
                  </a:lnTo>
                  <a:lnTo>
                    <a:pt x="2758" y="1692"/>
                  </a:lnTo>
                  <a:close/>
                  <a:moveTo>
                    <a:pt x="972" y="618"/>
                  </a:moveTo>
                  <a:lnTo>
                    <a:pt x="972" y="618"/>
                  </a:lnTo>
                  <a:lnTo>
                    <a:pt x="994" y="634"/>
                  </a:lnTo>
                  <a:lnTo>
                    <a:pt x="1016" y="652"/>
                  </a:lnTo>
                  <a:lnTo>
                    <a:pt x="1060" y="694"/>
                  </a:lnTo>
                  <a:lnTo>
                    <a:pt x="1100" y="734"/>
                  </a:lnTo>
                  <a:lnTo>
                    <a:pt x="1132" y="774"/>
                  </a:lnTo>
                  <a:lnTo>
                    <a:pt x="1132" y="774"/>
                  </a:lnTo>
                  <a:lnTo>
                    <a:pt x="972" y="774"/>
                  </a:lnTo>
                  <a:lnTo>
                    <a:pt x="972" y="774"/>
                  </a:lnTo>
                  <a:lnTo>
                    <a:pt x="972" y="618"/>
                  </a:lnTo>
                  <a:lnTo>
                    <a:pt x="972" y="618"/>
                  </a:lnTo>
                  <a:close/>
                  <a:moveTo>
                    <a:pt x="802" y="2284"/>
                  </a:moveTo>
                  <a:lnTo>
                    <a:pt x="670" y="2284"/>
                  </a:lnTo>
                  <a:lnTo>
                    <a:pt x="670" y="2152"/>
                  </a:lnTo>
                  <a:lnTo>
                    <a:pt x="802" y="2152"/>
                  </a:lnTo>
                  <a:lnTo>
                    <a:pt x="802" y="2284"/>
                  </a:lnTo>
                  <a:close/>
                  <a:moveTo>
                    <a:pt x="802" y="2056"/>
                  </a:moveTo>
                  <a:lnTo>
                    <a:pt x="670" y="2056"/>
                  </a:lnTo>
                  <a:lnTo>
                    <a:pt x="670" y="1924"/>
                  </a:lnTo>
                  <a:lnTo>
                    <a:pt x="802" y="1924"/>
                  </a:lnTo>
                  <a:lnTo>
                    <a:pt x="802" y="2056"/>
                  </a:lnTo>
                  <a:close/>
                  <a:moveTo>
                    <a:pt x="802" y="1828"/>
                  </a:moveTo>
                  <a:lnTo>
                    <a:pt x="670" y="1828"/>
                  </a:lnTo>
                  <a:lnTo>
                    <a:pt x="670" y="1696"/>
                  </a:lnTo>
                  <a:lnTo>
                    <a:pt x="802" y="1696"/>
                  </a:lnTo>
                  <a:lnTo>
                    <a:pt x="802" y="1828"/>
                  </a:lnTo>
                  <a:close/>
                  <a:moveTo>
                    <a:pt x="802" y="1600"/>
                  </a:moveTo>
                  <a:lnTo>
                    <a:pt x="670" y="1600"/>
                  </a:lnTo>
                  <a:lnTo>
                    <a:pt x="670" y="1468"/>
                  </a:lnTo>
                  <a:lnTo>
                    <a:pt x="802" y="1468"/>
                  </a:lnTo>
                  <a:lnTo>
                    <a:pt x="802" y="1600"/>
                  </a:lnTo>
                  <a:close/>
                  <a:moveTo>
                    <a:pt x="802" y="1372"/>
                  </a:moveTo>
                  <a:lnTo>
                    <a:pt x="670" y="1372"/>
                  </a:lnTo>
                  <a:lnTo>
                    <a:pt x="670" y="1240"/>
                  </a:lnTo>
                  <a:lnTo>
                    <a:pt x="802" y="1240"/>
                  </a:lnTo>
                  <a:lnTo>
                    <a:pt x="802" y="1372"/>
                  </a:lnTo>
                  <a:close/>
                  <a:moveTo>
                    <a:pt x="802" y="1144"/>
                  </a:moveTo>
                  <a:lnTo>
                    <a:pt x="670" y="1144"/>
                  </a:lnTo>
                  <a:lnTo>
                    <a:pt x="670" y="1012"/>
                  </a:lnTo>
                  <a:lnTo>
                    <a:pt x="802" y="1012"/>
                  </a:lnTo>
                  <a:lnTo>
                    <a:pt x="802" y="1144"/>
                  </a:lnTo>
                  <a:close/>
                  <a:moveTo>
                    <a:pt x="864" y="696"/>
                  </a:moveTo>
                  <a:lnTo>
                    <a:pt x="864" y="696"/>
                  </a:lnTo>
                  <a:lnTo>
                    <a:pt x="884" y="678"/>
                  </a:lnTo>
                  <a:lnTo>
                    <a:pt x="902" y="658"/>
                  </a:lnTo>
                  <a:lnTo>
                    <a:pt x="936" y="618"/>
                  </a:lnTo>
                  <a:lnTo>
                    <a:pt x="936" y="618"/>
                  </a:lnTo>
                  <a:lnTo>
                    <a:pt x="940" y="636"/>
                  </a:lnTo>
                  <a:lnTo>
                    <a:pt x="942" y="656"/>
                  </a:lnTo>
                  <a:lnTo>
                    <a:pt x="942" y="696"/>
                  </a:lnTo>
                  <a:lnTo>
                    <a:pt x="942" y="736"/>
                  </a:lnTo>
                  <a:lnTo>
                    <a:pt x="942" y="756"/>
                  </a:lnTo>
                  <a:lnTo>
                    <a:pt x="944" y="774"/>
                  </a:lnTo>
                  <a:lnTo>
                    <a:pt x="944" y="774"/>
                  </a:lnTo>
                  <a:lnTo>
                    <a:pt x="806" y="774"/>
                  </a:lnTo>
                  <a:lnTo>
                    <a:pt x="806" y="774"/>
                  </a:lnTo>
                  <a:lnTo>
                    <a:pt x="806" y="766"/>
                  </a:lnTo>
                  <a:lnTo>
                    <a:pt x="808" y="758"/>
                  </a:lnTo>
                  <a:lnTo>
                    <a:pt x="814" y="750"/>
                  </a:lnTo>
                  <a:lnTo>
                    <a:pt x="824" y="740"/>
                  </a:lnTo>
                  <a:lnTo>
                    <a:pt x="844" y="718"/>
                  </a:lnTo>
                  <a:lnTo>
                    <a:pt x="854" y="708"/>
                  </a:lnTo>
                  <a:lnTo>
                    <a:pt x="864" y="696"/>
                  </a:lnTo>
                  <a:lnTo>
                    <a:pt x="864" y="696"/>
                  </a:lnTo>
                  <a:close/>
                  <a:moveTo>
                    <a:pt x="1026" y="2670"/>
                  </a:moveTo>
                  <a:lnTo>
                    <a:pt x="894" y="2670"/>
                  </a:lnTo>
                  <a:lnTo>
                    <a:pt x="894" y="2380"/>
                  </a:lnTo>
                  <a:lnTo>
                    <a:pt x="1026" y="2380"/>
                  </a:lnTo>
                  <a:lnTo>
                    <a:pt x="1026" y="2670"/>
                  </a:lnTo>
                  <a:close/>
                  <a:moveTo>
                    <a:pt x="1026" y="2284"/>
                  </a:moveTo>
                  <a:lnTo>
                    <a:pt x="894" y="2284"/>
                  </a:lnTo>
                  <a:lnTo>
                    <a:pt x="894" y="2152"/>
                  </a:lnTo>
                  <a:lnTo>
                    <a:pt x="1026" y="2152"/>
                  </a:lnTo>
                  <a:lnTo>
                    <a:pt x="1026" y="2284"/>
                  </a:lnTo>
                  <a:close/>
                  <a:moveTo>
                    <a:pt x="1026" y="2056"/>
                  </a:moveTo>
                  <a:lnTo>
                    <a:pt x="894" y="2056"/>
                  </a:lnTo>
                  <a:lnTo>
                    <a:pt x="894" y="1924"/>
                  </a:lnTo>
                  <a:lnTo>
                    <a:pt x="1026" y="1924"/>
                  </a:lnTo>
                  <a:lnTo>
                    <a:pt x="1026" y="2056"/>
                  </a:lnTo>
                  <a:close/>
                  <a:moveTo>
                    <a:pt x="1026" y="1828"/>
                  </a:moveTo>
                  <a:lnTo>
                    <a:pt x="894" y="1828"/>
                  </a:lnTo>
                  <a:lnTo>
                    <a:pt x="894" y="1696"/>
                  </a:lnTo>
                  <a:lnTo>
                    <a:pt x="1026" y="1696"/>
                  </a:lnTo>
                  <a:lnTo>
                    <a:pt x="1026" y="1828"/>
                  </a:lnTo>
                  <a:close/>
                  <a:moveTo>
                    <a:pt x="1026" y="1600"/>
                  </a:moveTo>
                  <a:lnTo>
                    <a:pt x="894" y="1600"/>
                  </a:lnTo>
                  <a:lnTo>
                    <a:pt x="894" y="1468"/>
                  </a:lnTo>
                  <a:lnTo>
                    <a:pt x="1026" y="1468"/>
                  </a:lnTo>
                  <a:lnTo>
                    <a:pt x="1026" y="1600"/>
                  </a:lnTo>
                  <a:close/>
                  <a:moveTo>
                    <a:pt x="1026" y="1372"/>
                  </a:moveTo>
                  <a:lnTo>
                    <a:pt x="894" y="1372"/>
                  </a:lnTo>
                  <a:lnTo>
                    <a:pt x="894" y="1240"/>
                  </a:lnTo>
                  <a:lnTo>
                    <a:pt x="1026" y="1240"/>
                  </a:lnTo>
                  <a:lnTo>
                    <a:pt x="1026" y="1372"/>
                  </a:lnTo>
                  <a:close/>
                  <a:moveTo>
                    <a:pt x="1026" y="1144"/>
                  </a:moveTo>
                  <a:lnTo>
                    <a:pt x="894" y="1144"/>
                  </a:lnTo>
                  <a:lnTo>
                    <a:pt x="894" y="1012"/>
                  </a:lnTo>
                  <a:lnTo>
                    <a:pt x="1026" y="1012"/>
                  </a:lnTo>
                  <a:lnTo>
                    <a:pt x="1026" y="1144"/>
                  </a:lnTo>
                  <a:close/>
                  <a:moveTo>
                    <a:pt x="1252" y="2284"/>
                  </a:moveTo>
                  <a:lnTo>
                    <a:pt x="1118" y="2284"/>
                  </a:lnTo>
                  <a:lnTo>
                    <a:pt x="1118" y="2152"/>
                  </a:lnTo>
                  <a:lnTo>
                    <a:pt x="1252" y="2152"/>
                  </a:lnTo>
                  <a:lnTo>
                    <a:pt x="1252" y="2284"/>
                  </a:lnTo>
                  <a:close/>
                  <a:moveTo>
                    <a:pt x="1252" y="2056"/>
                  </a:moveTo>
                  <a:lnTo>
                    <a:pt x="1118" y="2056"/>
                  </a:lnTo>
                  <a:lnTo>
                    <a:pt x="1118" y="1924"/>
                  </a:lnTo>
                  <a:lnTo>
                    <a:pt x="1252" y="1924"/>
                  </a:lnTo>
                  <a:lnTo>
                    <a:pt x="1252" y="2056"/>
                  </a:lnTo>
                  <a:close/>
                  <a:moveTo>
                    <a:pt x="1252" y="1828"/>
                  </a:moveTo>
                  <a:lnTo>
                    <a:pt x="1118" y="1828"/>
                  </a:lnTo>
                  <a:lnTo>
                    <a:pt x="1118" y="1696"/>
                  </a:lnTo>
                  <a:lnTo>
                    <a:pt x="1252" y="1696"/>
                  </a:lnTo>
                  <a:lnTo>
                    <a:pt x="1252" y="1828"/>
                  </a:lnTo>
                  <a:close/>
                  <a:moveTo>
                    <a:pt x="1252" y="1600"/>
                  </a:moveTo>
                  <a:lnTo>
                    <a:pt x="1118" y="1600"/>
                  </a:lnTo>
                  <a:lnTo>
                    <a:pt x="1118" y="1468"/>
                  </a:lnTo>
                  <a:lnTo>
                    <a:pt x="1252" y="1468"/>
                  </a:lnTo>
                  <a:lnTo>
                    <a:pt x="1252" y="1600"/>
                  </a:lnTo>
                  <a:close/>
                  <a:moveTo>
                    <a:pt x="1252" y="1372"/>
                  </a:moveTo>
                  <a:lnTo>
                    <a:pt x="1118" y="1372"/>
                  </a:lnTo>
                  <a:lnTo>
                    <a:pt x="1118" y="1240"/>
                  </a:lnTo>
                  <a:lnTo>
                    <a:pt x="1252" y="1240"/>
                  </a:lnTo>
                  <a:lnTo>
                    <a:pt x="1252" y="1372"/>
                  </a:lnTo>
                  <a:close/>
                  <a:moveTo>
                    <a:pt x="1252" y="1144"/>
                  </a:moveTo>
                  <a:lnTo>
                    <a:pt x="1118" y="1144"/>
                  </a:lnTo>
                  <a:lnTo>
                    <a:pt x="1118" y="1012"/>
                  </a:lnTo>
                  <a:lnTo>
                    <a:pt x="1252" y="1012"/>
                  </a:lnTo>
                  <a:lnTo>
                    <a:pt x="1252" y="1144"/>
                  </a:lnTo>
                  <a:close/>
                  <a:moveTo>
                    <a:pt x="1726" y="2284"/>
                  </a:moveTo>
                  <a:lnTo>
                    <a:pt x="1594" y="2284"/>
                  </a:lnTo>
                  <a:lnTo>
                    <a:pt x="1594" y="2152"/>
                  </a:lnTo>
                  <a:lnTo>
                    <a:pt x="1726" y="2152"/>
                  </a:lnTo>
                  <a:lnTo>
                    <a:pt x="1726" y="2284"/>
                  </a:lnTo>
                  <a:close/>
                  <a:moveTo>
                    <a:pt x="1726" y="2056"/>
                  </a:moveTo>
                  <a:lnTo>
                    <a:pt x="1594" y="2056"/>
                  </a:lnTo>
                  <a:lnTo>
                    <a:pt x="1594" y="1924"/>
                  </a:lnTo>
                  <a:lnTo>
                    <a:pt x="1726" y="1924"/>
                  </a:lnTo>
                  <a:lnTo>
                    <a:pt x="1726" y="2056"/>
                  </a:lnTo>
                  <a:close/>
                  <a:moveTo>
                    <a:pt x="1726" y="1828"/>
                  </a:moveTo>
                  <a:lnTo>
                    <a:pt x="1594" y="1828"/>
                  </a:lnTo>
                  <a:lnTo>
                    <a:pt x="1594" y="1696"/>
                  </a:lnTo>
                  <a:lnTo>
                    <a:pt x="1726" y="1696"/>
                  </a:lnTo>
                  <a:lnTo>
                    <a:pt x="1726" y="1828"/>
                  </a:lnTo>
                  <a:close/>
                  <a:moveTo>
                    <a:pt x="1726" y="1600"/>
                  </a:moveTo>
                  <a:lnTo>
                    <a:pt x="1594" y="1600"/>
                  </a:lnTo>
                  <a:lnTo>
                    <a:pt x="1594" y="1468"/>
                  </a:lnTo>
                  <a:lnTo>
                    <a:pt x="1726" y="1468"/>
                  </a:lnTo>
                  <a:lnTo>
                    <a:pt x="1726" y="1600"/>
                  </a:lnTo>
                  <a:close/>
                  <a:moveTo>
                    <a:pt x="1726" y="1372"/>
                  </a:moveTo>
                  <a:lnTo>
                    <a:pt x="1594" y="1372"/>
                  </a:lnTo>
                  <a:lnTo>
                    <a:pt x="1594" y="1240"/>
                  </a:lnTo>
                  <a:lnTo>
                    <a:pt x="1726" y="1240"/>
                  </a:lnTo>
                  <a:lnTo>
                    <a:pt x="1726" y="1372"/>
                  </a:lnTo>
                  <a:close/>
                  <a:moveTo>
                    <a:pt x="1726" y="1144"/>
                  </a:moveTo>
                  <a:lnTo>
                    <a:pt x="1594" y="1144"/>
                  </a:lnTo>
                  <a:lnTo>
                    <a:pt x="1594" y="1012"/>
                  </a:lnTo>
                  <a:lnTo>
                    <a:pt x="1726" y="1012"/>
                  </a:lnTo>
                  <a:lnTo>
                    <a:pt x="1726" y="1144"/>
                  </a:lnTo>
                  <a:close/>
                  <a:moveTo>
                    <a:pt x="1726" y="916"/>
                  </a:moveTo>
                  <a:lnTo>
                    <a:pt x="1594" y="916"/>
                  </a:lnTo>
                  <a:lnTo>
                    <a:pt x="1594" y="782"/>
                  </a:lnTo>
                  <a:lnTo>
                    <a:pt x="1726" y="782"/>
                  </a:lnTo>
                  <a:lnTo>
                    <a:pt x="1726" y="916"/>
                  </a:lnTo>
                  <a:close/>
                  <a:moveTo>
                    <a:pt x="1950" y="2670"/>
                  </a:moveTo>
                  <a:lnTo>
                    <a:pt x="1818" y="2670"/>
                  </a:lnTo>
                  <a:lnTo>
                    <a:pt x="1818" y="2380"/>
                  </a:lnTo>
                  <a:lnTo>
                    <a:pt x="1950" y="2380"/>
                  </a:lnTo>
                  <a:lnTo>
                    <a:pt x="1950" y="2670"/>
                  </a:lnTo>
                  <a:close/>
                  <a:moveTo>
                    <a:pt x="1950" y="2284"/>
                  </a:moveTo>
                  <a:lnTo>
                    <a:pt x="1818" y="2284"/>
                  </a:lnTo>
                  <a:lnTo>
                    <a:pt x="1818" y="2152"/>
                  </a:lnTo>
                  <a:lnTo>
                    <a:pt x="1950" y="2152"/>
                  </a:lnTo>
                  <a:lnTo>
                    <a:pt x="1950" y="2284"/>
                  </a:lnTo>
                  <a:close/>
                  <a:moveTo>
                    <a:pt x="1950" y="2056"/>
                  </a:moveTo>
                  <a:lnTo>
                    <a:pt x="1818" y="2056"/>
                  </a:lnTo>
                  <a:lnTo>
                    <a:pt x="1818" y="1924"/>
                  </a:lnTo>
                  <a:lnTo>
                    <a:pt x="1950" y="1924"/>
                  </a:lnTo>
                  <a:lnTo>
                    <a:pt x="1950" y="2056"/>
                  </a:lnTo>
                  <a:close/>
                  <a:moveTo>
                    <a:pt x="1950" y="1828"/>
                  </a:moveTo>
                  <a:lnTo>
                    <a:pt x="1818" y="1828"/>
                  </a:lnTo>
                  <a:lnTo>
                    <a:pt x="1818" y="1696"/>
                  </a:lnTo>
                  <a:lnTo>
                    <a:pt x="1950" y="1696"/>
                  </a:lnTo>
                  <a:lnTo>
                    <a:pt x="1950" y="1828"/>
                  </a:lnTo>
                  <a:close/>
                  <a:moveTo>
                    <a:pt x="1950" y="1600"/>
                  </a:moveTo>
                  <a:lnTo>
                    <a:pt x="1818" y="1600"/>
                  </a:lnTo>
                  <a:lnTo>
                    <a:pt x="1818" y="1468"/>
                  </a:lnTo>
                  <a:lnTo>
                    <a:pt x="1950" y="1468"/>
                  </a:lnTo>
                  <a:lnTo>
                    <a:pt x="1950" y="1600"/>
                  </a:lnTo>
                  <a:close/>
                  <a:moveTo>
                    <a:pt x="1950" y="1372"/>
                  </a:moveTo>
                  <a:lnTo>
                    <a:pt x="1818" y="1372"/>
                  </a:lnTo>
                  <a:lnTo>
                    <a:pt x="1818" y="1240"/>
                  </a:lnTo>
                  <a:lnTo>
                    <a:pt x="1950" y="1240"/>
                  </a:lnTo>
                  <a:lnTo>
                    <a:pt x="1950" y="1372"/>
                  </a:lnTo>
                  <a:close/>
                  <a:moveTo>
                    <a:pt x="1950" y="1144"/>
                  </a:moveTo>
                  <a:lnTo>
                    <a:pt x="1818" y="1144"/>
                  </a:lnTo>
                  <a:lnTo>
                    <a:pt x="1818" y="1012"/>
                  </a:lnTo>
                  <a:lnTo>
                    <a:pt x="1950" y="1012"/>
                  </a:lnTo>
                  <a:lnTo>
                    <a:pt x="1950" y="1144"/>
                  </a:lnTo>
                  <a:close/>
                  <a:moveTo>
                    <a:pt x="1950" y="916"/>
                  </a:moveTo>
                  <a:lnTo>
                    <a:pt x="1818" y="916"/>
                  </a:lnTo>
                  <a:lnTo>
                    <a:pt x="1818" y="782"/>
                  </a:lnTo>
                  <a:lnTo>
                    <a:pt x="1950" y="782"/>
                  </a:lnTo>
                  <a:lnTo>
                    <a:pt x="1950" y="916"/>
                  </a:lnTo>
                  <a:close/>
                  <a:moveTo>
                    <a:pt x="2176" y="2284"/>
                  </a:moveTo>
                  <a:lnTo>
                    <a:pt x="2042" y="2284"/>
                  </a:lnTo>
                  <a:lnTo>
                    <a:pt x="2042" y="2152"/>
                  </a:lnTo>
                  <a:lnTo>
                    <a:pt x="2176" y="2152"/>
                  </a:lnTo>
                  <a:lnTo>
                    <a:pt x="2176" y="2284"/>
                  </a:lnTo>
                  <a:close/>
                  <a:moveTo>
                    <a:pt x="2176" y="2056"/>
                  </a:moveTo>
                  <a:lnTo>
                    <a:pt x="2042" y="2056"/>
                  </a:lnTo>
                  <a:lnTo>
                    <a:pt x="2042" y="1924"/>
                  </a:lnTo>
                  <a:lnTo>
                    <a:pt x="2176" y="1924"/>
                  </a:lnTo>
                  <a:lnTo>
                    <a:pt x="2176" y="2056"/>
                  </a:lnTo>
                  <a:close/>
                  <a:moveTo>
                    <a:pt x="2176" y="1828"/>
                  </a:moveTo>
                  <a:lnTo>
                    <a:pt x="2042" y="1828"/>
                  </a:lnTo>
                  <a:lnTo>
                    <a:pt x="2042" y="1696"/>
                  </a:lnTo>
                  <a:lnTo>
                    <a:pt x="2176" y="1696"/>
                  </a:lnTo>
                  <a:lnTo>
                    <a:pt x="2176" y="1828"/>
                  </a:lnTo>
                  <a:close/>
                  <a:moveTo>
                    <a:pt x="2176" y="1600"/>
                  </a:moveTo>
                  <a:lnTo>
                    <a:pt x="2042" y="1600"/>
                  </a:lnTo>
                  <a:lnTo>
                    <a:pt x="2042" y="1468"/>
                  </a:lnTo>
                  <a:lnTo>
                    <a:pt x="2176" y="1468"/>
                  </a:lnTo>
                  <a:lnTo>
                    <a:pt x="2176" y="1600"/>
                  </a:lnTo>
                  <a:close/>
                  <a:moveTo>
                    <a:pt x="2176" y="1372"/>
                  </a:moveTo>
                  <a:lnTo>
                    <a:pt x="2042" y="1372"/>
                  </a:lnTo>
                  <a:lnTo>
                    <a:pt x="2042" y="1240"/>
                  </a:lnTo>
                  <a:lnTo>
                    <a:pt x="2176" y="1240"/>
                  </a:lnTo>
                  <a:lnTo>
                    <a:pt x="2176" y="1372"/>
                  </a:lnTo>
                  <a:close/>
                  <a:moveTo>
                    <a:pt x="2176" y="1144"/>
                  </a:moveTo>
                  <a:lnTo>
                    <a:pt x="2042" y="1144"/>
                  </a:lnTo>
                  <a:lnTo>
                    <a:pt x="2042" y="1012"/>
                  </a:lnTo>
                  <a:lnTo>
                    <a:pt x="2176" y="1012"/>
                  </a:lnTo>
                  <a:lnTo>
                    <a:pt x="2176" y="1144"/>
                  </a:lnTo>
                  <a:close/>
                  <a:moveTo>
                    <a:pt x="2176" y="916"/>
                  </a:moveTo>
                  <a:lnTo>
                    <a:pt x="2042" y="916"/>
                  </a:lnTo>
                  <a:lnTo>
                    <a:pt x="2042" y="782"/>
                  </a:lnTo>
                  <a:lnTo>
                    <a:pt x="2176" y="782"/>
                  </a:lnTo>
                  <a:lnTo>
                    <a:pt x="2176" y="9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C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1276" name="Group 4"/>
          <p:cNvGrpSpPr>
            <a:grpSpLocks/>
          </p:cNvGrpSpPr>
          <p:nvPr/>
        </p:nvGrpSpPr>
        <p:grpSpPr bwMode="auto">
          <a:xfrm>
            <a:off x="5322888" y="2162175"/>
            <a:ext cx="457200" cy="461963"/>
            <a:chOff x="1320817" y="2265179"/>
            <a:chExt cx="612775" cy="612775"/>
          </a:xfrm>
        </p:grpSpPr>
        <p:sp>
          <p:nvSpPr>
            <p:cNvPr id="23" name="Oval 525"/>
            <p:cNvSpPr/>
            <p:nvPr/>
          </p:nvSpPr>
          <p:spPr bwMode="ltGray">
            <a:xfrm>
              <a:off x="1320817" y="2265179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F58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24" name="Group 443"/>
            <p:cNvGrpSpPr/>
            <p:nvPr/>
          </p:nvGrpSpPr>
          <p:grpSpPr>
            <a:xfrm>
              <a:off x="1424260" y="2396755"/>
              <a:ext cx="438380" cy="315129"/>
              <a:chOff x="6507163" y="4090988"/>
              <a:chExt cx="496887" cy="357187"/>
            </a:xfrm>
            <a:solidFill>
              <a:schemeClr val="bg2"/>
            </a:solidFill>
          </p:grpSpPr>
          <p:sp>
            <p:nvSpPr>
              <p:cNvPr id="25" name="Freeform 11"/>
              <p:cNvSpPr>
                <a:spLocks noEditPoints="1"/>
              </p:cNvSpPr>
              <p:nvPr/>
            </p:nvSpPr>
            <p:spPr bwMode="auto">
              <a:xfrm>
                <a:off x="6578600" y="4113213"/>
                <a:ext cx="354012" cy="217488"/>
              </a:xfrm>
              <a:custGeom>
                <a:avLst/>
                <a:gdLst>
                  <a:gd name="T0" fmla="*/ 216 w 223"/>
                  <a:gd name="T1" fmla="*/ 0 h 137"/>
                  <a:gd name="T2" fmla="*/ 7 w 223"/>
                  <a:gd name="T3" fmla="*/ 0 h 137"/>
                  <a:gd name="T4" fmla="*/ 7 w 223"/>
                  <a:gd name="T5" fmla="*/ 0 h 137"/>
                  <a:gd name="T6" fmla="*/ 4 w 223"/>
                  <a:gd name="T7" fmla="*/ 0 h 137"/>
                  <a:gd name="T8" fmla="*/ 1 w 223"/>
                  <a:gd name="T9" fmla="*/ 2 h 137"/>
                  <a:gd name="T10" fmla="*/ 0 w 223"/>
                  <a:gd name="T11" fmla="*/ 5 h 137"/>
                  <a:gd name="T12" fmla="*/ 0 w 223"/>
                  <a:gd name="T13" fmla="*/ 7 h 137"/>
                  <a:gd name="T14" fmla="*/ 0 w 223"/>
                  <a:gd name="T15" fmla="*/ 137 h 137"/>
                  <a:gd name="T16" fmla="*/ 223 w 223"/>
                  <a:gd name="T17" fmla="*/ 137 h 137"/>
                  <a:gd name="T18" fmla="*/ 223 w 223"/>
                  <a:gd name="T19" fmla="*/ 7 h 137"/>
                  <a:gd name="T20" fmla="*/ 223 w 223"/>
                  <a:gd name="T21" fmla="*/ 7 h 137"/>
                  <a:gd name="T22" fmla="*/ 222 w 223"/>
                  <a:gd name="T23" fmla="*/ 5 h 137"/>
                  <a:gd name="T24" fmla="*/ 220 w 223"/>
                  <a:gd name="T25" fmla="*/ 2 h 137"/>
                  <a:gd name="T26" fmla="*/ 219 w 223"/>
                  <a:gd name="T27" fmla="*/ 0 h 137"/>
                  <a:gd name="T28" fmla="*/ 216 w 223"/>
                  <a:gd name="T29" fmla="*/ 0 h 137"/>
                  <a:gd name="T30" fmla="*/ 216 w 223"/>
                  <a:gd name="T31" fmla="*/ 0 h 137"/>
                  <a:gd name="T32" fmla="*/ 216 w 223"/>
                  <a:gd name="T33" fmla="*/ 26 h 137"/>
                  <a:gd name="T34" fmla="*/ 216 w 223"/>
                  <a:gd name="T35" fmla="*/ 26 h 137"/>
                  <a:gd name="T36" fmla="*/ 199 w 223"/>
                  <a:gd name="T37" fmla="*/ 38 h 137"/>
                  <a:gd name="T38" fmla="*/ 176 w 223"/>
                  <a:gd name="T39" fmla="*/ 49 h 137"/>
                  <a:gd name="T40" fmla="*/ 150 w 223"/>
                  <a:gd name="T41" fmla="*/ 59 h 137"/>
                  <a:gd name="T42" fmla="*/ 122 w 223"/>
                  <a:gd name="T43" fmla="*/ 69 h 137"/>
                  <a:gd name="T44" fmla="*/ 93 w 223"/>
                  <a:gd name="T45" fmla="*/ 78 h 137"/>
                  <a:gd name="T46" fmla="*/ 63 w 223"/>
                  <a:gd name="T47" fmla="*/ 85 h 137"/>
                  <a:gd name="T48" fmla="*/ 7 w 223"/>
                  <a:gd name="T49" fmla="*/ 98 h 137"/>
                  <a:gd name="T50" fmla="*/ 7 w 223"/>
                  <a:gd name="T51" fmla="*/ 98 h 137"/>
                  <a:gd name="T52" fmla="*/ 7 w 223"/>
                  <a:gd name="T53" fmla="*/ 6 h 137"/>
                  <a:gd name="T54" fmla="*/ 216 w 223"/>
                  <a:gd name="T55" fmla="*/ 6 h 137"/>
                  <a:gd name="T56" fmla="*/ 216 w 223"/>
                  <a:gd name="T57" fmla="*/ 6 h 137"/>
                  <a:gd name="T58" fmla="*/ 216 w 223"/>
                  <a:gd name="T59" fmla="*/ 10 h 137"/>
                  <a:gd name="T60" fmla="*/ 216 w 223"/>
                  <a:gd name="T61" fmla="*/ 2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3" h="137">
                    <a:moveTo>
                      <a:pt x="216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37"/>
                    </a:lnTo>
                    <a:lnTo>
                      <a:pt x="223" y="137"/>
                    </a:lnTo>
                    <a:lnTo>
                      <a:pt x="223" y="7"/>
                    </a:lnTo>
                    <a:lnTo>
                      <a:pt x="223" y="7"/>
                    </a:lnTo>
                    <a:lnTo>
                      <a:pt x="222" y="5"/>
                    </a:lnTo>
                    <a:lnTo>
                      <a:pt x="220" y="2"/>
                    </a:lnTo>
                    <a:lnTo>
                      <a:pt x="219" y="0"/>
                    </a:lnTo>
                    <a:lnTo>
                      <a:pt x="216" y="0"/>
                    </a:lnTo>
                    <a:lnTo>
                      <a:pt x="216" y="0"/>
                    </a:lnTo>
                    <a:close/>
                    <a:moveTo>
                      <a:pt x="216" y="26"/>
                    </a:moveTo>
                    <a:lnTo>
                      <a:pt x="216" y="26"/>
                    </a:lnTo>
                    <a:lnTo>
                      <a:pt x="199" y="38"/>
                    </a:lnTo>
                    <a:lnTo>
                      <a:pt x="176" y="49"/>
                    </a:lnTo>
                    <a:lnTo>
                      <a:pt x="150" y="59"/>
                    </a:lnTo>
                    <a:lnTo>
                      <a:pt x="122" y="69"/>
                    </a:lnTo>
                    <a:lnTo>
                      <a:pt x="93" y="78"/>
                    </a:lnTo>
                    <a:lnTo>
                      <a:pt x="63" y="85"/>
                    </a:lnTo>
                    <a:lnTo>
                      <a:pt x="7" y="98"/>
                    </a:lnTo>
                    <a:lnTo>
                      <a:pt x="7" y="98"/>
                    </a:lnTo>
                    <a:lnTo>
                      <a:pt x="7" y="6"/>
                    </a:lnTo>
                    <a:lnTo>
                      <a:pt x="216" y="6"/>
                    </a:lnTo>
                    <a:lnTo>
                      <a:pt x="216" y="6"/>
                    </a:lnTo>
                    <a:lnTo>
                      <a:pt x="216" y="10"/>
                    </a:lnTo>
                    <a:lnTo>
                      <a:pt x="216" y="26"/>
                    </a:lnTo>
                    <a:close/>
                  </a:path>
                </a:pathLst>
              </a:custGeom>
              <a:grpFill/>
              <a:ln w="9525">
                <a:solidFill>
                  <a:srgbClr val="F58C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j-lt"/>
                  <a:ea typeface="+mn-ea"/>
                </a:endParaRPr>
              </a:p>
            </p:txBody>
          </p:sp>
          <p:sp>
            <p:nvSpPr>
              <p:cNvPr id="26" name="Freeform 12"/>
              <p:cNvSpPr>
                <a:spLocks noEditPoints="1"/>
              </p:cNvSpPr>
              <p:nvPr/>
            </p:nvSpPr>
            <p:spPr bwMode="auto">
              <a:xfrm>
                <a:off x="6507163" y="4422775"/>
                <a:ext cx="496887" cy="25400"/>
              </a:xfrm>
              <a:custGeom>
                <a:avLst/>
                <a:gdLst>
                  <a:gd name="T0" fmla="*/ 313 w 313"/>
                  <a:gd name="T1" fmla="*/ 0 h 16"/>
                  <a:gd name="T2" fmla="*/ 0 w 313"/>
                  <a:gd name="T3" fmla="*/ 0 h 16"/>
                  <a:gd name="T4" fmla="*/ 0 w 313"/>
                  <a:gd name="T5" fmla="*/ 0 h 16"/>
                  <a:gd name="T6" fmla="*/ 0 w 313"/>
                  <a:gd name="T7" fmla="*/ 4 h 16"/>
                  <a:gd name="T8" fmla="*/ 0 w 313"/>
                  <a:gd name="T9" fmla="*/ 4 h 16"/>
                  <a:gd name="T10" fmla="*/ 0 w 313"/>
                  <a:gd name="T11" fmla="*/ 8 h 16"/>
                  <a:gd name="T12" fmla="*/ 3 w 313"/>
                  <a:gd name="T13" fmla="*/ 11 h 16"/>
                  <a:gd name="T14" fmla="*/ 6 w 313"/>
                  <a:gd name="T15" fmla="*/ 14 h 16"/>
                  <a:gd name="T16" fmla="*/ 10 w 313"/>
                  <a:gd name="T17" fmla="*/ 16 h 16"/>
                  <a:gd name="T18" fmla="*/ 303 w 313"/>
                  <a:gd name="T19" fmla="*/ 16 h 16"/>
                  <a:gd name="T20" fmla="*/ 303 w 313"/>
                  <a:gd name="T21" fmla="*/ 16 h 16"/>
                  <a:gd name="T22" fmla="*/ 307 w 313"/>
                  <a:gd name="T23" fmla="*/ 14 h 16"/>
                  <a:gd name="T24" fmla="*/ 310 w 313"/>
                  <a:gd name="T25" fmla="*/ 11 h 16"/>
                  <a:gd name="T26" fmla="*/ 313 w 313"/>
                  <a:gd name="T27" fmla="*/ 8 h 16"/>
                  <a:gd name="T28" fmla="*/ 313 w 313"/>
                  <a:gd name="T29" fmla="*/ 4 h 16"/>
                  <a:gd name="T30" fmla="*/ 313 w 313"/>
                  <a:gd name="T31" fmla="*/ 4 h 16"/>
                  <a:gd name="T32" fmla="*/ 313 w 313"/>
                  <a:gd name="T33" fmla="*/ 0 h 16"/>
                  <a:gd name="T34" fmla="*/ 313 w 313"/>
                  <a:gd name="T35" fmla="*/ 0 h 16"/>
                  <a:gd name="T36" fmla="*/ 212 w 313"/>
                  <a:gd name="T37" fmla="*/ 8 h 16"/>
                  <a:gd name="T38" fmla="*/ 212 w 313"/>
                  <a:gd name="T39" fmla="*/ 8 h 16"/>
                  <a:gd name="T40" fmla="*/ 212 w 313"/>
                  <a:gd name="T41" fmla="*/ 10 h 16"/>
                  <a:gd name="T42" fmla="*/ 101 w 313"/>
                  <a:gd name="T43" fmla="*/ 10 h 16"/>
                  <a:gd name="T44" fmla="*/ 101 w 313"/>
                  <a:gd name="T45" fmla="*/ 10 h 16"/>
                  <a:gd name="T46" fmla="*/ 100 w 313"/>
                  <a:gd name="T47" fmla="*/ 8 h 16"/>
                  <a:gd name="T48" fmla="*/ 100 w 313"/>
                  <a:gd name="T49" fmla="*/ 7 h 16"/>
                  <a:gd name="T50" fmla="*/ 100 w 313"/>
                  <a:gd name="T51" fmla="*/ 7 h 16"/>
                  <a:gd name="T52" fmla="*/ 101 w 313"/>
                  <a:gd name="T53" fmla="*/ 6 h 16"/>
                  <a:gd name="T54" fmla="*/ 212 w 313"/>
                  <a:gd name="T55" fmla="*/ 6 h 16"/>
                  <a:gd name="T56" fmla="*/ 212 w 313"/>
                  <a:gd name="T57" fmla="*/ 6 h 16"/>
                  <a:gd name="T58" fmla="*/ 212 w 313"/>
                  <a:gd name="T59" fmla="*/ 7 h 16"/>
                  <a:gd name="T60" fmla="*/ 212 w 313"/>
                  <a:gd name="T61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3" h="16">
                    <a:moveTo>
                      <a:pt x="31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6" y="14"/>
                    </a:lnTo>
                    <a:lnTo>
                      <a:pt x="10" y="16"/>
                    </a:lnTo>
                    <a:lnTo>
                      <a:pt x="303" y="16"/>
                    </a:lnTo>
                    <a:lnTo>
                      <a:pt x="303" y="16"/>
                    </a:lnTo>
                    <a:lnTo>
                      <a:pt x="307" y="14"/>
                    </a:lnTo>
                    <a:lnTo>
                      <a:pt x="310" y="11"/>
                    </a:lnTo>
                    <a:lnTo>
                      <a:pt x="313" y="8"/>
                    </a:lnTo>
                    <a:lnTo>
                      <a:pt x="313" y="4"/>
                    </a:lnTo>
                    <a:lnTo>
                      <a:pt x="313" y="4"/>
                    </a:lnTo>
                    <a:lnTo>
                      <a:pt x="313" y="0"/>
                    </a:lnTo>
                    <a:lnTo>
                      <a:pt x="313" y="0"/>
                    </a:lnTo>
                    <a:close/>
                    <a:moveTo>
                      <a:pt x="212" y="8"/>
                    </a:moveTo>
                    <a:lnTo>
                      <a:pt x="212" y="8"/>
                    </a:lnTo>
                    <a:lnTo>
                      <a:pt x="212" y="10"/>
                    </a:lnTo>
                    <a:lnTo>
                      <a:pt x="101" y="10"/>
                    </a:lnTo>
                    <a:lnTo>
                      <a:pt x="101" y="10"/>
                    </a:lnTo>
                    <a:lnTo>
                      <a:pt x="100" y="8"/>
                    </a:lnTo>
                    <a:lnTo>
                      <a:pt x="100" y="7"/>
                    </a:lnTo>
                    <a:lnTo>
                      <a:pt x="100" y="7"/>
                    </a:lnTo>
                    <a:lnTo>
                      <a:pt x="101" y="6"/>
                    </a:lnTo>
                    <a:lnTo>
                      <a:pt x="212" y="6"/>
                    </a:lnTo>
                    <a:lnTo>
                      <a:pt x="212" y="6"/>
                    </a:lnTo>
                    <a:lnTo>
                      <a:pt x="212" y="7"/>
                    </a:lnTo>
                    <a:lnTo>
                      <a:pt x="212" y="8"/>
                    </a:lnTo>
                    <a:close/>
                  </a:path>
                </a:pathLst>
              </a:custGeom>
              <a:grpFill/>
              <a:ln w="9525">
                <a:solidFill>
                  <a:srgbClr val="F58C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j-lt"/>
                  <a:ea typeface="+mn-ea"/>
                </a:endParaRPr>
              </a:p>
            </p:txBody>
          </p:sp>
          <p:sp>
            <p:nvSpPr>
              <p:cNvPr id="27" name="Freeform 13"/>
              <p:cNvSpPr>
                <a:spLocks noEditPoints="1"/>
              </p:cNvSpPr>
              <p:nvPr/>
            </p:nvSpPr>
            <p:spPr bwMode="auto">
              <a:xfrm>
                <a:off x="6554788" y="4090988"/>
                <a:ext cx="401637" cy="263525"/>
              </a:xfrm>
              <a:custGeom>
                <a:avLst/>
                <a:gdLst>
                  <a:gd name="T0" fmla="*/ 0 w 253"/>
                  <a:gd name="T1" fmla="*/ 166 h 166"/>
                  <a:gd name="T2" fmla="*/ 253 w 253"/>
                  <a:gd name="T3" fmla="*/ 166 h 166"/>
                  <a:gd name="T4" fmla="*/ 253 w 253"/>
                  <a:gd name="T5" fmla="*/ 161 h 166"/>
                  <a:gd name="T6" fmla="*/ 253 w 253"/>
                  <a:gd name="T7" fmla="*/ 161 h 166"/>
                  <a:gd name="T8" fmla="*/ 253 w 253"/>
                  <a:gd name="T9" fmla="*/ 21 h 166"/>
                  <a:gd name="T10" fmla="*/ 253 w 253"/>
                  <a:gd name="T11" fmla="*/ 21 h 166"/>
                  <a:gd name="T12" fmla="*/ 250 w 253"/>
                  <a:gd name="T13" fmla="*/ 13 h 166"/>
                  <a:gd name="T14" fmla="*/ 245 w 253"/>
                  <a:gd name="T15" fmla="*/ 6 h 166"/>
                  <a:gd name="T16" fmla="*/ 240 w 253"/>
                  <a:gd name="T17" fmla="*/ 1 h 166"/>
                  <a:gd name="T18" fmla="*/ 231 w 253"/>
                  <a:gd name="T19" fmla="*/ 0 h 166"/>
                  <a:gd name="T20" fmla="*/ 22 w 253"/>
                  <a:gd name="T21" fmla="*/ 0 h 166"/>
                  <a:gd name="T22" fmla="*/ 22 w 253"/>
                  <a:gd name="T23" fmla="*/ 0 h 166"/>
                  <a:gd name="T24" fmla="*/ 13 w 253"/>
                  <a:gd name="T25" fmla="*/ 1 h 166"/>
                  <a:gd name="T26" fmla="*/ 8 w 253"/>
                  <a:gd name="T27" fmla="*/ 6 h 166"/>
                  <a:gd name="T28" fmla="*/ 2 w 253"/>
                  <a:gd name="T29" fmla="*/ 13 h 166"/>
                  <a:gd name="T30" fmla="*/ 0 w 253"/>
                  <a:gd name="T31" fmla="*/ 21 h 166"/>
                  <a:gd name="T32" fmla="*/ 0 w 253"/>
                  <a:gd name="T33" fmla="*/ 164 h 166"/>
                  <a:gd name="T34" fmla="*/ 0 w 253"/>
                  <a:gd name="T35" fmla="*/ 164 h 166"/>
                  <a:gd name="T36" fmla="*/ 0 w 253"/>
                  <a:gd name="T37" fmla="*/ 166 h 166"/>
                  <a:gd name="T38" fmla="*/ 8 w 253"/>
                  <a:gd name="T39" fmla="*/ 21 h 166"/>
                  <a:gd name="T40" fmla="*/ 8 w 253"/>
                  <a:gd name="T41" fmla="*/ 21 h 166"/>
                  <a:gd name="T42" fmla="*/ 9 w 253"/>
                  <a:gd name="T43" fmla="*/ 16 h 166"/>
                  <a:gd name="T44" fmla="*/ 12 w 253"/>
                  <a:gd name="T45" fmla="*/ 11 h 166"/>
                  <a:gd name="T46" fmla="*/ 16 w 253"/>
                  <a:gd name="T47" fmla="*/ 8 h 166"/>
                  <a:gd name="T48" fmla="*/ 22 w 253"/>
                  <a:gd name="T49" fmla="*/ 7 h 166"/>
                  <a:gd name="T50" fmla="*/ 231 w 253"/>
                  <a:gd name="T51" fmla="*/ 7 h 166"/>
                  <a:gd name="T52" fmla="*/ 231 w 253"/>
                  <a:gd name="T53" fmla="*/ 7 h 166"/>
                  <a:gd name="T54" fmla="*/ 237 w 253"/>
                  <a:gd name="T55" fmla="*/ 8 h 166"/>
                  <a:gd name="T56" fmla="*/ 241 w 253"/>
                  <a:gd name="T57" fmla="*/ 11 h 166"/>
                  <a:gd name="T58" fmla="*/ 244 w 253"/>
                  <a:gd name="T59" fmla="*/ 16 h 166"/>
                  <a:gd name="T60" fmla="*/ 244 w 253"/>
                  <a:gd name="T61" fmla="*/ 21 h 166"/>
                  <a:gd name="T62" fmla="*/ 244 w 253"/>
                  <a:gd name="T63" fmla="*/ 158 h 166"/>
                  <a:gd name="T64" fmla="*/ 8 w 253"/>
                  <a:gd name="T65" fmla="*/ 158 h 166"/>
                  <a:gd name="T66" fmla="*/ 8 w 253"/>
                  <a:gd name="T67" fmla="*/ 21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3" h="166">
                    <a:moveTo>
                      <a:pt x="0" y="166"/>
                    </a:moveTo>
                    <a:lnTo>
                      <a:pt x="253" y="166"/>
                    </a:lnTo>
                    <a:lnTo>
                      <a:pt x="253" y="161"/>
                    </a:lnTo>
                    <a:lnTo>
                      <a:pt x="253" y="161"/>
                    </a:lnTo>
                    <a:lnTo>
                      <a:pt x="253" y="21"/>
                    </a:lnTo>
                    <a:lnTo>
                      <a:pt x="253" y="21"/>
                    </a:lnTo>
                    <a:lnTo>
                      <a:pt x="250" y="13"/>
                    </a:lnTo>
                    <a:lnTo>
                      <a:pt x="245" y="6"/>
                    </a:lnTo>
                    <a:lnTo>
                      <a:pt x="240" y="1"/>
                    </a:lnTo>
                    <a:lnTo>
                      <a:pt x="23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8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close/>
                    <a:moveTo>
                      <a:pt x="8" y="21"/>
                    </a:moveTo>
                    <a:lnTo>
                      <a:pt x="8" y="21"/>
                    </a:lnTo>
                    <a:lnTo>
                      <a:pt x="9" y="16"/>
                    </a:lnTo>
                    <a:lnTo>
                      <a:pt x="12" y="11"/>
                    </a:lnTo>
                    <a:lnTo>
                      <a:pt x="16" y="8"/>
                    </a:lnTo>
                    <a:lnTo>
                      <a:pt x="22" y="7"/>
                    </a:lnTo>
                    <a:lnTo>
                      <a:pt x="231" y="7"/>
                    </a:lnTo>
                    <a:lnTo>
                      <a:pt x="231" y="7"/>
                    </a:lnTo>
                    <a:lnTo>
                      <a:pt x="237" y="8"/>
                    </a:lnTo>
                    <a:lnTo>
                      <a:pt x="241" y="11"/>
                    </a:lnTo>
                    <a:lnTo>
                      <a:pt x="244" y="16"/>
                    </a:lnTo>
                    <a:lnTo>
                      <a:pt x="244" y="21"/>
                    </a:lnTo>
                    <a:lnTo>
                      <a:pt x="244" y="158"/>
                    </a:lnTo>
                    <a:lnTo>
                      <a:pt x="8" y="158"/>
                    </a:lnTo>
                    <a:lnTo>
                      <a:pt x="8" y="21"/>
                    </a:lnTo>
                    <a:close/>
                  </a:path>
                </a:pathLst>
              </a:custGeom>
              <a:grpFill/>
              <a:ln w="9525">
                <a:solidFill>
                  <a:srgbClr val="F58C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j-lt"/>
                  <a:ea typeface="+mn-ea"/>
                </a:endParaRPr>
              </a:p>
            </p:txBody>
          </p:sp>
          <p:sp>
            <p:nvSpPr>
              <p:cNvPr id="28" name="Freeform 14"/>
              <p:cNvSpPr>
                <a:spLocks noEditPoints="1"/>
              </p:cNvSpPr>
              <p:nvPr/>
            </p:nvSpPr>
            <p:spPr bwMode="auto">
              <a:xfrm>
                <a:off x="6511925" y="4360863"/>
                <a:ext cx="487362" cy="57150"/>
              </a:xfrm>
              <a:custGeom>
                <a:avLst/>
                <a:gdLst>
                  <a:gd name="T0" fmla="*/ 148 w 307"/>
                  <a:gd name="T1" fmla="*/ 36 h 36"/>
                  <a:gd name="T2" fmla="*/ 307 w 307"/>
                  <a:gd name="T3" fmla="*/ 36 h 36"/>
                  <a:gd name="T4" fmla="*/ 280 w 307"/>
                  <a:gd name="T5" fmla="*/ 0 h 36"/>
                  <a:gd name="T6" fmla="*/ 148 w 307"/>
                  <a:gd name="T7" fmla="*/ 0 h 36"/>
                  <a:gd name="T8" fmla="*/ 131 w 307"/>
                  <a:gd name="T9" fmla="*/ 0 h 36"/>
                  <a:gd name="T10" fmla="*/ 27 w 307"/>
                  <a:gd name="T11" fmla="*/ 0 h 36"/>
                  <a:gd name="T12" fmla="*/ 0 w 307"/>
                  <a:gd name="T13" fmla="*/ 36 h 36"/>
                  <a:gd name="T14" fmla="*/ 131 w 307"/>
                  <a:gd name="T15" fmla="*/ 36 h 36"/>
                  <a:gd name="T16" fmla="*/ 148 w 307"/>
                  <a:gd name="T17" fmla="*/ 36 h 36"/>
                  <a:gd name="T18" fmla="*/ 49 w 307"/>
                  <a:gd name="T19" fmla="*/ 9 h 36"/>
                  <a:gd name="T20" fmla="*/ 258 w 307"/>
                  <a:gd name="T21" fmla="*/ 9 h 36"/>
                  <a:gd name="T22" fmla="*/ 265 w 307"/>
                  <a:gd name="T23" fmla="*/ 19 h 36"/>
                  <a:gd name="T24" fmla="*/ 40 w 307"/>
                  <a:gd name="T25" fmla="*/ 19 h 36"/>
                  <a:gd name="T26" fmla="*/ 49 w 307"/>
                  <a:gd name="T27" fmla="*/ 9 h 36"/>
                  <a:gd name="T28" fmla="*/ 125 w 307"/>
                  <a:gd name="T29" fmla="*/ 21 h 36"/>
                  <a:gd name="T30" fmla="*/ 148 w 307"/>
                  <a:gd name="T31" fmla="*/ 21 h 36"/>
                  <a:gd name="T32" fmla="*/ 153 w 307"/>
                  <a:gd name="T33" fmla="*/ 21 h 36"/>
                  <a:gd name="T34" fmla="*/ 182 w 307"/>
                  <a:gd name="T35" fmla="*/ 21 h 36"/>
                  <a:gd name="T36" fmla="*/ 187 w 307"/>
                  <a:gd name="T37" fmla="*/ 30 h 36"/>
                  <a:gd name="T38" fmla="*/ 153 w 307"/>
                  <a:gd name="T39" fmla="*/ 30 h 36"/>
                  <a:gd name="T40" fmla="*/ 148 w 307"/>
                  <a:gd name="T41" fmla="*/ 30 h 36"/>
                  <a:gd name="T42" fmla="*/ 120 w 307"/>
                  <a:gd name="T43" fmla="*/ 30 h 36"/>
                  <a:gd name="T44" fmla="*/ 125 w 307"/>
                  <a:gd name="T45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7" h="36">
                    <a:moveTo>
                      <a:pt x="148" y="36"/>
                    </a:moveTo>
                    <a:lnTo>
                      <a:pt x="307" y="36"/>
                    </a:lnTo>
                    <a:lnTo>
                      <a:pt x="280" y="0"/>
                    </a:lnTo>
                    <a:lnTo>
                      <a:pt x="148" y="0"/>
                    </a:lnTo>
                    <a:lnTo>
                      <a:pt x="131" y="0"/>
                    </a:lnTo>
                    <a:lnTo>
                      <a:pt x="27" y="0"/>
                    </a:lnTo>
                    <a:lnTo>
                      <a:pt x="0" y="36"/>
                    </a:lnTo>
                    <a:lnTo>
                      <a:pt x="131" y="36"/>
                    </a:lnTo>
                    <a:lnTo>
                      <a:pt x="148" y="36"/>
                    </a:lnTo>
                    <a:close/>
                    <a:moveTo>
                      <a:pt x="49" y="9"/>
                    </a:moveTo>
                    <a:lnTo>
                      <a:pt x="258" y="9"/>
                    </a:lnTo>
                    <a:lnTo>
                      <a:pt x="265" y="19"/>
                    </a:lnTo>
                    <a:lnTo>
                      <a:pt x="40" y="19"/>
                    </a:lnTo>
                    <a:lnTo>
                      <a:pt x="49" y="9"/>
                    </a:lnTo>
                    <a:close/>
                    <a:moveTo>
                      <a:pt x="125" y="21"/>
                    </a:moveTo>
                    <a:lnTo>
                      <a:pt x="148" y="21"/>
                    </a:lnTo>
                    <a:lnTo>
                      <a:pt x="153" y="21"/>
                    </a:lnTo>
                    <a:lnTo>
                      <a:pt x="182" y="21"/>
                    </a:lnTo>
                    <a:lnTo>
                      <a:pt x="187" y="30"/>
                    </a:lnTo>
                    <a:lnTo>
                      <a:pt x="153" y="30"/>
                    </a:lnTo>
                    <a:lnTo>
                      <a:pt x="148" y="30"/>
                    </a:lnTo>
                    <a:lnTo>
                      <a:pt x="120" y="30"/>
                    </a:lnTo>
                    <a:lnTo>
                      <a:pt x="125" y="21"/>
                    </a:lnTo>
                    <a:close/>
                  </a:path>
                </a:pathLst>
              </a:custGeom>
              <a:grpFill/>
              <a:ln w="9525">
                <a:solidFill>
                  <a:srgbClr val="F58C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j-lt"/>
                  <a:ea typeface="+mn-ea"/>
                </a:endParaRPr>
              </a:p>
            </p:txBody>
          </p:sp>
        </p:grpSp>
      </p:grpSp>
      <p:grpSp>
        <p:nvGrpSpPr>
          <p:cNvPr id="11277" name="Group 7"/>
          <p:cNvGrpSpPr>
            <a:grpSpLocks/>
          </p:cNvGrpSpPr>
          <p:nvPr/>
        </p:nvGrpSpPr>
        <p:grpSpPr bwMode="auto">
          <a:xfrm>
            <a:off x="6637338" y="1654175"/>
            <a:ext cx="457200" cy="461963"/>
            <a:chOff x="2048827" y="2265179"/>
            <a:chExt cx="612775" cy="612775"/>
          </a:xfrm>
        </p:grpSpPr>
        <p:sp>
          <p:nvSpPr>
            <p:cNvPr id="30" name="Oval 133"/>
            <p:cNvSpPr/>
            <p:nvPr/>
          </p:nvSpPr>
          <p:spPr bwMode="ltGray">
            <a:xfrm>
              <a:off x="2048827" y="2265179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31" name="Group 436"/>
            <p:cNvGrpSpPr/>
            <p:nvPr/>
          </p:nvGrpSpPr>
          <p:grpSpPr>
            <a:xfrm>
              <a:off x="2181887" y="2397241"/>
              <a:ext cx="359222" cy="385772"/>
              <a:chOff x="8986838" y="4056063"/>
              <a:chExt cx="365125" cy="392112"/>
            </a:xfrm>
            <a:solidFill>
              <a:schemeClr val="bg2"/>
            </a:solidFill>
          </p:grpSpPr>
          <p:sp>
            <p:nvSpPr>
              <p:cNvPr id="32" name="Freeform 28"/>
              <p:cNvSpPr>
                <a:spLocks noEditPoints="1"/>
              </p:cNvSpPr>
              <p:nvPr/>
            </p:nvSpPr>
            <p:spPr bwMode="auto">
              <a:xfrm>
                <a:off x="8986838" y="4056063"/>
                <a:ext cx="365125" cy="295275"/>
              </a:xfrm>
              <a:custGeom>
                <a:avLst/>
                <a:gdLst>
                  <a:gd name="T0" fmla="*/ 218 w 230"/>
                  <a:gd name="T1" fmla="*/ 0 h 186"/>
                  <a:gd name="T2" fmla="*/ 13 w 230"/>
                  <a:gd name="T3" fmla="*/ 0 h 186"/>
                  <a:gd name="T4" fmla="*/ 13 w 230"/>
                  <a:gd name="T5" fmla="*/ 0 h 186"/>
                  <a:gd name="T6" fmla="*/ 8 w 230"/>
                  <a:gd name="T7" fmla="*/ 0 h 186"/>
                  <a:gd name="T8" fmla="*/ 4 w 230"/>
                  <a:gd name="T9" fmla="*/ 3 h 186"/>
                  <a:gd name="T10" fmla="*/ 1 w 230"/>
                  <a:gd name="T11" fmla="*/ 9 h 186"/>
                  <a:gd name="T12" fmla="*/ 0 w 230"/>
                  <a:gd name="T13" fmla="*/ 13 h 186"/>
                  <a:gd name="T14" fmla="*/ 0 w 230"/>
                  <a:gd name="T15" fmla="*/ 173 h 186"/>
                  <a:gd name="T16" fmla="*/ 0 w 230"/>
                  <a:gd name="T17" fmla="*/ 173 h 186"/>
                  <a:gd name="T18" fmla="*/ 1 w 230"/>
                  <a:gd name="T19" fmla="*/ 177 h 186"/>
                  <a:gd name="T20" fmla="*/ 4 w 230"/>
                  <a:gd name="T21" fmla="*/ 182 h 186"/>
                  <a:gd name="T22" fmla="*/ 8 w 230"/>
                  <a:gd name="T23" fmla="*/ 186 h 186"/>
                  <a:gd name="T24" fmla="*/ 13 w 230"/>
                  <a:gd name="T25" fmla="*/ 186 h 186"/>
                  <a:gd name="T26" fmla="*/ 68 w 230"/>
                  <a:gd name="T27" fmla="*/ 186 h 186"/>
                  <a:gd name="T28" fmla="*/ 68 w 230"/>
                  <a:gd name="T29" fmla="*/ 186 h 186"/>
                  <a:gd name="T30" fmla="*/ 176 w 230"/>
                  <a:gd name="T31" fmla="*/ 186 h 186"/>
                  <a:gd name="T32" fmla="*/ 176 w 230"/>
                  <a:gd name="T33" fmla="*/ 186 h 186"/>
                  <a:gd name="T34" fmla="*/ 218 w 230"/>
                  <a:gd name="T35" fmla="*/ 186 h 186"/>
                  <a:gd name="T36" fmla="*/ 218 w 230"/>
                  <a:gd name="T37" fmla="*/ 186 h 186"/>
                  <a:gd name="T38" fmla="*/ 223 w 230"/>
                  <a:gd name="T39" fmla="*/ 186 h 186"/>
                  <a:gd name="T40" fmla="*/ 228 w 230"/>
                  <a:gd name="T41" fmla="*/ 182 h 186"/>
                  <a:gd name="T42" fmla="*/ 230 w 230"/>
                  <a:gd name="T43" fmla="*/ 177 h 186"/>
                  <a:gd name="T44" fmla="*/ 230 w 230"/>
                  <a:gd name="T45" fmla="*/ 173 h 186"/>
                  <a:gd name="T46" fmla="*/ 230 w 230"/>
                  <a:gd name="T47" fmla="*/ 13 h 186"/>
                  <a:gd name="T48" fmla="*/ 230 w 230"/>
                  <a:gd name="T49" fmla="*/ 13 h 186"/>
                  <a:gd name="T50" fmla="*/ 230 w 230"/>
                  <a:gd name="T51" fmla="*/ 9 h 186"/>
                  <a:gd name="T52" fmla="*/ 228 w 230"/>
                  <a:gd name="T53" fmla="*/ 3 h 186"/>
                  <a:gd name="T54" fmla="*/ 223 w 230"/>
                  <a:gd name="T55" fmla="*/ 0 h 186"/>
                  <a:gd name="T56" fmla="*/ 218 w 230"/>
                  <a:gd name="T57" fmla="*/ 0 h 186"/>
                  <a:gd name="T58" fmla="*/ 218 w 230"/>
                  <a:gd name="T59" fmla="*/ 0 h 186"/>
                  <a:gd name="T60" fmla="*/ 215 w 230"/>
                  <a:gd name="T61" fmla="*/ 154 h 186"/>
                  <a:gd name="T62" fmla="*/ 17 w 230"/>
                  <a:gd name="T63" fmla="*/ 154 h 186"/>
                  <a:gd name="T64" fmla="*/ 17 w 230"/>
                  <a:gd name="T65" fmla="*/ 16 h 186"/>
                  <a:gd name="T66" fmla="*/ 215 w 230"/>
                  <a:gd name="T67" fmla="*/ 16 h 186"/>
                  <a:gd name="T68" fmla="*/ 215 w 230"/>
                  <a:gd name="T69" fmla="*/ 15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0" h="186">
                    <a:moveTo>
                      <a:pt x="218" y="0"/>
                    </a:move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3"/>
                    </a:lnTo>
                    <a:lnTo>
                      <a:pt x="0" y="173"/>
                    </a:lnTo>
                    <a:lnTo>
                      <a:pt x="1" y="177"/>
                    </a:lnTo>
                    <a:lnTo>
                      <a:pt x="4" y="182"/>
                    </a:lnTo>
                    <a:lnTo>
                      <a:pt x="8" y="186"/>
                    </a:lnTo>
                    <a:lnTo>
                      <a:pt x="13" y="186"/>
                    </a:lnTo>
                    <a:lnTo>
                      <a:pt x="68" y="186"/>
                    </a:lnTo>
                    <a:lnTo>
                      <a:pt x="68" y="186"/>
                    </a:lnTo>
                    <a:lnTo>
                      <a:pt x="176" y="186"/>
                    </a:lnTo>
                    <a:lnTo>
                      <a:pt x="176" y="186"/>
                    </a:lnTo>
                    <a:lnTo>
                      <a:pt x="218" y="186"/>
                    </a:lnTo>
                    <a:lnTo>
                      <a:pt x="218" y="186"/>
                    </a:lnTo>
                    <a:lnTo>
                      <a:pt x="223" y="186"/>
                    </a:lnTo>
                    <a:lnTo>
                      <a:pt x="228" y="182"/>
                    </a:lnTo>
                    <a:lnTo>
                      <a:pt x="230" y="177"/>
                    </a:lnTo>
                    <a:lnTo>
                      <a:pt x="230" y="173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9"/>
                    </a:lnTo>
                    <a:lnTo>
                      <a:pt x="228" y="3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8" y="0"/>
                    </a:lnTo>
                    <a:close/>
                    <a:moveTo>
                      <a:pt x="215" y="154"/>
                    </a:moveTo>
                    <a:lnTo>
                      <a:pt x="17" y="154"/>
                    </a:lnTo>
                    <a:lnTo>
                      <a:pt x="17" y="16"/>
                    </a:lnTo>
                    <a:lnTo>
                      <a:pt x="215" y="16"/>
                    </a:lnTo>
                    <a:lnTo>
                      <a:pt x="215" y="154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j-lt"/>
                  <a:ea typeface="+mn-ea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9115425" y="4367213"/>
                <a:ext cx="109537" cy="36513"/>
              </a:xfrm>
              <a:prstGeom prst="rect">
                <a:avLst/>
              </a:prstGeom>
              <a:grpFill/>
              <a:ln w="9525">
                <a:solidFill>
                  <a:srgbClr val="00B050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j-lt"/>
                  <a:ea typeface="+mn-ea"/>
                </a:endParaRPr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auto">
              <a:xfrm>
                <a:off x="9064625" y="4419600"/>
                <a:ext cx="209550" cy="28575"/>
              </a:xfrm>
              <a:custGeom>
                <a:avLst/>
                <a:gdLst>
                  <a:gd name="T0" fmla="*/ 124 w 132"/>
                  <a:gd name="T1" fmla="*/ 0 h 18"/>
                  <a:gd name="T2" fmla="*/ 8 w 132"/>
                  <a:gd name="T3" fmla="*/ 0 h 18"/>
                  <a:gd name="T4" fmla="*/ 8 w 132"/>
                  <a:gd name="T5" fmla="*/ 0 h 18"/>
                  <a:gd name="T6" fmla="*/ 6 w 132"/>
                  <a:gd name="T7" fmla="*/ 0 h 18"/>
                  <a:gd name="T8" fmla="*/ 3 w 132"/>
                  <a:gd name="T9" fmla="*/ 3 h 18"/>
                  <a:gd name="T10" fmla="*/ 1 w 132"/>
                  <a:gd name="T11" fmla="*/ 6 h 18"/>
                  <a:gd name="T12" fmla="*/ 0 w 132"/>
                  <a:gd name="T13" fmla="*/ 9 h 18"/>
                  <a:gd name="T14" fmla="*/ 0 w 132"/>
                  <a:gd name="T15" fmla="*/ 9 h 18"/>
                  <a:gd name="T16" fmla="*/ 1 w 132"/>
                  <a:gd name="T17" fmla="*/ 12 h 18"/>
                  <a:gd name="T18" fmla="*/ 3 w 132"/>
                  <a:gd name="T19" fmla="*/ 15 h 18"/>
                  <a:gd name="T20" fmla="*/ 6 w 132"/>
                  <a:gd name="T21" fmla="*/ 16 h 18"/>
                  <a:gd name="T22" fmla="*/ 8 w 132"/>
                  <a:gd name="T23" fmla="*/ 18 h 18"/>
                  <a:gd name="T24" fmla="*/ 124 w 132"/>
                  <a:gd name="T25" fmla="*/ 18 h 18"/>
                  <a:gd name="T26" fmla="*/ 124 w 132"/>
                  <a:gd name="T27" fmla="*/ 18 h 18"/>
                  <a:gd name="T28" fmla="*/ 127 w 132"/>
                  <a:gd name="T29" fmla="*/ 16 h 18"/>
                  <a:gd name="T30" fmla="*/ 130 w 132"/>
                  <a:gd name="T31" fmla="*/ 15 h 18"/>
                  <a:gd name="T32" fmla="*/ 132 w 132"/>
                  <a:gd name="T33" fmla="*/ 12 h 18"/>
                  <a:gd name="T34" fmla="*/ 132 w 132"/>
                  <a:gd name="T35" fmla="*/ 9 h 18"/>
                  <a:gd name="T36" fmla="*/ 132 w 132"/>
                  <a:gd name="T37" fmla="*/ 9 h 18"/>
                  <a:gd name="T38" fmla="*/ 132 w 132"/>
                  <a:gd name="T39" fmla="*/ 6 h 18"/>
                  <a:gd name="T40" fmla="*/ 130 w 132"/>
                  <a:gd name="T41" fmla="*/ 3 h 18"/>
                  <a:gd name="T42" fmla="*/ 127 w 132"/>
                  <a:gd name="T43" fmla="*/ 0 h 18"/>
                  <a:gd name="T44" fmla="*/ 124 w 132"/>
                  <a:gd name="T45" fmla="*/ 0 h 18"/>
                  <a:gd name="T46" fmla="*/ 124 w 132"/>
                  <a:gd name="T4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2" h="18">
                    <a:moveTo>
                      <a:pt x="124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3" y="15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124" y="18"/>
                    </a:lnTo>
                    <a:lnTo>
                      <a:pt x="124" y="18"/>
                    </a:lnTo>
                    <a:lnTo>
                      <a:pt x="127" y="16"/>
                    </a:lnTo>
                    <a:lnTo>
                      <a:pt x="130" y="15"/>
                    </a:lnTo>
                    <a:lnTo>
                      <a:pt x="132" y="12"/>
                    </a:lnTo>
                    <a:lnTo>
                      <a:pt x="132" y="9"/>
                    </a:lnTo>
                    <a:lnTo>
                      <a:pt x="132" y="9"/>
                    </a:lnTo>
                    <a:lnTo>
                      <a:pt x="132" y="6"/>
                    </a:lnTo>
                    <a:lnTo>
                      <a:pt x="130" y="3"/>
                    </a:lnTo>
                    <a:lnTo>
                      <a:pt x="127" y="0"/>
                    </a:lnTo>
                    <a:lnTo>
                      <a:pt x="124" y="0"/>
                    </a:lnTo>
                    <a:lnTo>
                      <a:pt x="124" y="0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j-lt"/>
                  <a:ea typeface="+mn-ea"/>
                </a:endParaRPr>
              </a:p>
            </p:txBody>
          </p:sp>
        </p:grpSp>
      </p:grpSp>
      <p:grpSp>
        <p:nvGrpSpPr>
          <p:cNvPr id="11278" name="Group 13"/>
          <p:cNvGrpSpPr>
            <a:grpSpLocks/>
          </p:cNvGrpSpPr>
          <p:nvPr/>
        </p:nvGrpSpPr>
        <p:grpSpPr bwMode="auto">
          <a:xfrm>
            <a:off x="4760913" y="1096963"/>
            <a:ext cx="457200" cy="461962"/>
            <a:chOff x="6421537" y="2265179"/>
            <a:chExt cx="612775" cy="612775"/>
          </a:xfrm>
        </p:grpSpPr>
        <p:sp>
          <p:nvSpPr>
            <p:cNvPr id="36" name="Oval 214"/>
            <p:cNvSpPr/>
            <p:nvPr/>
          </p:nvSpPr>
          <p:spPr bwMode="ltGray">
            <a:xfrm>
              <a:off x="6421537" y="2265179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1282" name="Freeform 351"/>
            <p:cNvSpPr>
              <a:spLocks noEditPoints="1"/>
            </p:cNvSpPr>
            <p:nvPr/>
          </p:nvSpPr>
          <p:spPr bwMode="auto">
            <a:xfrm>
              <a:off x="6594536" y="2381399"/>
              <a:ext cx="301625" cy="414337"/>
            </a:xfrm>
            <a:custGeom>
              <a:avLst/>
              <a:gdLst>
                <a:gd name="T0" fmla="*/ 20725 w 946"/>
                <a:gd name="T1" fmla="*/ 59555 h 1301"/>
                <a:gd name="T2" fmla="*/ 9246 w 946"/>
                <a:gd name="T3" fmla="*/ 64651 h 1301"/>
                <a:gd name="T4" fmla="*/ 2232 w 946"/>
                <a:gd name="T5" fmla="*/ 74523 h 1301"/>
                <a:gd name="T6" fmla="*/ 0 w 946"/>
                <a:gd name="T7" fmla="*/ 388540 h 1301"/>
                <a:gd name="T8" fmla="*/ 2232 w 946"/>
                <a:gd name="T9" fmla="*/ 398413 h 1301"/>
                <a:gd name="T10" fmla="*/ 9246 w 946"/>
                <a:gd name="T11" fmla="*/ 408604 h 1301"/>
                <a:gd name="T12" fmla="*/ 20725 w 946"/>
                <a:gd name="T13" fmla="*/ 414019 h 1301"/>
                <a:gd name="T14" fmla="*/ 176001 w 946"/>
                <a:gd name="T15" fmla="*/ 414337 h 1301"/>
                <a:gd name="T16" fmla="*/ 188117 w 946"/>
                <a:gd name="T17" fmla="*/ 409878 h 1301"/>
                <a:gd name="T18" fmla="*/ 196407 w 946"/>
                <a:gd name="T19" fmla="*/ 400961 h 1301"/>
                <a:gd name="T20" fmla="*/ 199595 w 946"/>
                <a:gd name="T21" fmla="*/ 388540 h 1301"/>
                <a:gd name="T22" fmla="*/ 198001 w 946"/>
                <a:gd name="T23" fmla="*/ 77071 h 1301"/>
                <a:gd name="T24" fmla="*/ 191943 w 946"/>
                <a:gd name="T25" fmla="*/ 66243 h 1301"/>
                <a:gd name="T26" fmla="*/ 181103 w 946"/>
                <a:gd name="T27" fmla="*/ 59873 h 1301"/>
                <a:gd name="T28" fmla="*/ 142204 w 946"/>
                <a:gd name="T29" fmla="*/ 258602 h 1301"/>
                <a:gd name="T30" fmla="*/ 133914 w 946"/>
                <a:gd name="T31" fmla="*/ 254781 h 1301"/>
                <a:gd name="T32" fmla="*/ 130088 w 946"/>
                <a:gd name="T33" fmla="*/ 246500 h 1301"/>
                <a:gd name="T34" fmla="*/ 135508 w 946"/>
                <a:gd name="T35" fmla="*/ 236627 h 1301"/>
                <a:gd name="T36" fmla="*/ 144436 w 946"/>
                <a:gd name="T37" fmla="*/ 234398 h 1301"/>
                <a:gd name="T38" fmla="*/ 153682 w 946"/>
                <a:gd name="T39" fmla="*/ 241723 h 1301"/>
                <a:gd name="T40" fmla="*/ 153682 w 946"/>
                <a:gd name="T41" fmla="*/ 250959 h 1301"/>
                <a:gd name="T42" fmla="*/ 144436 w 946"/>
                <a:gd name="T43" fmla="*/ 258284 h 1301"/>
                <a:gd name="T44" fmla="*/ 171537 w 946"/>
                <a:gd name="T45" fmla="*/ 184397 h 1301"/>
                <a:gd name="T46" fmla="*/ 167074 w 946"/>
                <a:gd name="T47" fmla="*/ 189812 h 1301"/>
                <a:gd name="T48" fmla="*/ 28696 w 946"/>
                <a:gd name="T49" fmla="*/ 190130 h 1301"/>
                <a:gd name="T50" fmla="*/ 23276 w 946"/>
                <a:gd name="T51" fmla="*/ 185671 h 1301"/>
                <a:gd name="T52" fmla="*/ 22638 w 946"/>
                <a:gd name="T53" fmla="*/ 180576 h 1301"/>
                <a:gd name="T54" fmla="*/ 27420 w 946"/>
                <a:gd name="T55" fmla="*/ 175162 h 1301"/>
                <a:gd name="T56" fmla="*/ 165479 w 946"/>
                <a:gd name="T57" fmla="*/ 174525 h 1301"/>
                <a:gd name="T58" fmla="*/ 171218 w 946"/>
                <a:gd name="T59" fmla="*/ 179302 h 1301"/>
                <a:gd name="T60" fmla="*/ 171856 w 946"/>
                <a:gd name="T61" fmla="*/ 143951 h 1301"/>
                <a:gd name="T62" fmla="*/ 168349 w 946"/>
                <a:gd name="T63" fmla="*/ 150321 h 1301"/>
                <a:gd name="T64" fmla="*/ 29971 w 946"/>
                <a:gd name="T65" fmla="*/ 151594 h 1301"/>
                <a:gd name="T66" fmla="*/ 23913 w 946"/>
                <a:gd name="T67" fmla="*/ 148091 h 1301"/>
                <a:gd name="T68" fmla="*/ 22638 w 946"/>
                <a:gd name="T69" fmla="*/ 143314 h 1301"/>
                <a:gd name="T70" fmla="*/ 25826 w 946"/>
                <a:gd name="T71" fmla="*/ 136626 h 1301"/>
                <a:gd name="T72" fmla="*/ 163885 w 946"/>
                <a:gd name="T73" fmla="*/ 135352 h 1301"/>
                <a:gd name="T74" fmla="*/ 170581 w 946"/>
                <a:gd name="T75" fmla="*/ 138855 h 1301"/>
                <a:gd name="T76" fmla="*/ 171856 w 946"/>
                <a:gd name="T77" fmla="*/ 105097 h 1301"/>
                <a:gd name="T78" fmla="*/ 169305 w 946"/>
                <a:gd name="T79" fmla="*/ 110511 h 1301"/>
                <a:gd name="T80" fmla="*/ 29971 w 946"/>
                <a:gd name="T81" fmla="*/ 112740 h 1301"/>
                <a:gd name="T82" fmla="*/ 24551 w 946"/>
                <a:gd name="T83" fmla="*/ 110511 h 1301"/>
                <a:gd name="T84" fmla="*/ 22638 w 946"/>
                <a:gd name="T85" fmla="*/ 104460 h 1301"/>
                <a:gd name="T86" fmla="*/ 24551 w 946"/>
                <a:gd name="T87" fmla="*/ 98727 h 1301"/>
                <a:gd name="T88" fmla="*/ 163885 w 946"/>
                <a:gd name="T89" fmla="*/ 96498 h 1301"/>
                <a:gd name="T90" fmla="*/ 169305 w 946"/>
                <a:gd name="T91" fmla="*/ 98727 h 1301"/>
                <a:gd name="T92" fmla="*/ 171856 w 946"/>
                <a:gd name="T93" fmla="*/ 105097 h 1301"/>
                <a:gd name="T94" fmla="*/ 175682 w 946"/>
                <a:gd name="T95" fmla="*/ 3185 h 1301"/>
                <a:gd name="T96" fmla="*/ 193856 w 946"/>
                <a:gd name="T97" fmla="*/ 0 h 1301"/>
                <a:gd name="T98" fmla="*/ 287915 w 946"/>
                <a:gd name="T99" fmla="*/ 637 h 1301"/>
                <a:gd name="T100" fmla="*/ 289190 w 946"/>
                <a:gd name="T101" fmla="*/ 3185 h 1301"/>
                <a:gd name="T102" fmla="*/ 233074 w 946"/>
                <a:gd name="T103" fmla="*/ 36943 h 1301"/>
                <a:gd name="T104" fmla="*/ 210436 w 946"/>
                <a:gd name="T105" fmla="*/ 43631 h 1301"/>
                <a:gd name="T106" fmla="*/ 158784 w 946"/>
                <a:gd name="T107" fmla="*/ 45542 h 1301"/>
                <a:gd name="T108" fmla="*/ 301625 w 946"/>
                <a:gd name="T109" fmla="*/ 252551 h 1301"/>
                <a:gd name="T110" fmla="*/ 296842 w 946"/>
                <a:gd name="T111" fmla="*/ 264653 h 1301"/>
                <a:gd name="T112" fmla="*/ 212349 w 946"/>
                <a:gd name="T113" fmla="*/ 84715 h 1301"/>
                <a:gd name="T114" fmla="*/ 213943 w 946"/>
                <a:gd name="T115" fmla="*/ 70702 h 1301"/>
                <a:gd name="T116" fmla="*/ 222552 w 946"/>
                <a:gd name="T117" fmla="*/ 55733 h 1301"/>
                <a:gd name="T118" fmla="*/ 299074 w 946"/>
                <a:gd name="T119" fmla="*/ 10828 h 1301"/>
                <a:gd name="T120" fmla="*/ 301625 w 946"/>
                <a:gd name="T121" fmla="*/ 17198 h 13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6"/>
                <a:gd name="T184" fmla="*/ 0 h 1301"/>
                <a:gd name="T185" fmla="*/ 946 w 946"/>
                <a:gd name="T186" fmla="*/ 1301 h 13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6" h="1301">
                  <a:moveTo>
                    <a:pt x="544" y="184"/>
                  </a:moveTo>
                  <a:lnTo>
                    <a:pt x="81" y="184"/>
                  </a:lnTo>
                  <a:lnTo>
                    <a:pt x="73" y="184"/>
                  </a:lnTo>
                  <a:lnTo>
                    <a:pt x="65" y="187"/>
                  </a:lnTo>
                  <a:lnTo>
                    <a:pt x="58" y="188"/>
                  </a:lnTo>
                  <a:lnTo>
                    <a:pt x="50" y="191"/>
                  </a:lnTo>
                  <a:lnTo>
                    <a:pt x="42" y="194"/>
                  </a:lnTo>
                  <a:lnTo>
                    <a:pt x="36" y="199"/>
                  </a:lnTo>
                  <a:lnTo>
                    <a:pt x="29" y="203"/>
                  </a:lnTo>
                  <a:lnTo>
                    <a:pt x="24" y="208"/>
                  </a:lnTo>
                  <a:lnTo>
                    <a:pt x="19" y="214"/>
                  </a:lnTo>
                  <a:lnTo>
                    <a:pt x="14" y="220"/>
                  </a:lnTo>
                  <a:lnTo>
                    <a:pt x="10" y="227"/>
                  </a:lnTo>
                  <a:lnTo>
                    <a:pt x="7" y="234"/>
                  </a:lnTo>
                  <a:lnTo>
                    <a:pt x="3" y="242"/>
                  </a:lnTo>
                  <a:lnTo>
                    <a:pt x="1" y="249"/>
                  </a:lnTo>
                  <a:lnTo>
                    <a:pt x="0" y="258"/>
                  </a:lnTo>
                  <a:lnTo>
                    <a:pt x="0" y="266"/>
                  </a:lnTo>
                  <a:lnTo>
                    <a:pt x="0" y="1220"/>
                  </a:lnTo>
                  <a:lnTo>
                    <a:pt x="0" y="1229"/>
                  </a:lnTo>
                  <a:lnTo>
                    <a:pt x="1" y="1236"/>
                  </a:lnTo>
                  <a:lnTo>
                    <a:pt x="3" y="1244"/>
                  </a:lnTo>
                  <a:lnTo>
                    <a:pt x="7" y="1251"/>
                  </a:lnTo>
                  <a:lnTo>
                    <a:pt x="10" y="1259"/>
                  </a:lnTo>
                  <a:lnTo>
                    <a:pt x="14" y="1265"/>
                  </a:lnTo>
                  <a:lnTo>
                    <a:pt x="19" y="1272"/>
                  </a:lnTo>
                  <a:lnTo>
                    <a:pt x="24" y="1277"/>
                  </a:lnTo>
                  <a:lnTo>
                    <a:pt x="29" y="1283"/>
                  </a:lnTo>
                  <a:lnTo>
                    <a:pt x="36" y="1287"/>
                  </a:lnTo>
                  <a:lnTo>
                    <a:pt x="42" y="1291"/>
                  </a:lnTo>
                  <a:lnTo>
                    <a:pt x="50" y="1295"/>
                  </a:lnTo>
                  <a:lnTo>
                    <a:pt x="58" y="1298"/>
                  </a:lnTo>
                  <a:lnTo>
                    <a:pt x="65" y="1300"/>
                  </a:lnTo>
                  <a:lnTo>
                    <a:pt x="73" y="1301"/>
                  </a:lnTo>
                  <a:lnTo>
                    <a:pt x="81" y="1301"/>
                  </a:lnTo>
                  <a:lnTo>
                    <a:pt x="544" y="1301"/>
                  </a:lnTo>
                  <a:lnTo>
                    <a:pt x="552" y="1301"/>
                  </a:lnTo>
                  <a:lnTo>
                    <a:pt x="561" y="1300"/>
                  </a:lnTo>
                  <a:lnTo>
                    <a:pt x="568" y="1298"/>
                  </a:lnTo>
                  <a:lnTo>
                    <a:pt x="576" y="1295"/>
                  </a:lnTo>
                  <a:lnTo>
                    <a:pt x="582" y="1291"/>
                  </a:lnTo>
                  <a:lnTo>
                    <a:pt x="590" y="1287"/>
                  </a:lnTo>
                  <a:lnTo>
                    <a:pt x="595" y="1283"/>
                  </a:lnTo>
                  <a:lnTo>
                    <a:pt x="602" y="1277"/>
                  </a:lnTo>
                  <a:lnTo>
                    <a:pt x="607" y="1272"/>
                  </a:lnTo>
                  <a:lnTo>
                    <a:pt x="612" y="1265"/>
                  </a:lnTo>
                  <a:lnTo>
                    <a:pt x="616" y="1259"/>
                  </a:lnTo>
                  <a:lnTo>
                    <a:pt x="619" y="1251"/>
                  </a:lnTo>
                  <a:lnTo>
                    <a:pt x="621" y="1244"/>
                  </a:lnTo>
                  <a:lnTo>
                    <a:pt x="624" y="1236"/>
                  </a:lnTo>
                  <a:lnTo>
                    <a:pt x="625" y="1229"/>
                  </a:lnTo>
                  <a:lnTo>
                    <a:pt x="626" y="1220"/>
                  </a:lnTo>
                  <a:lnTo>
                    <a:pt x="626" y="266"/>
                  </a:lnTo>
                  <a:lnTo>
                    <a:pt x="625" y="258"/>
                  </a:lnTo>
                  <a:lnTo>
                    <a:pt x="624" y="249"/>
                  </a:lnTo>
                  <a:lnTo>
                    <a:pt x="621" y="242"/>
                  </a:lnTo>
                  <a:lnTo>
                    <a:pt x="619" y="234"/>
                  </a:lnTo>
                  <a:lnTo>
                    <a:pt x="616" y="227"/>
                  </a:lnTo>
                  <a:lnTo>
                    <a:pt x="612" y="220"/>
                  </a:lnTo>
                  <a:lnTo>
                    <a:pt x="607" y="214"/>
                  </a:lnTo>
                  <a:lnTo>
                    <a:pt x="602" y="208"/>
                  </a:lnTo>
                  <a:lnTo>
                    <a:pt x="595" y="203"/>
                  </a:lnTo>
                  <a:lnTo>
                    <a:pt x="590" y="199"/>
                  </a:lnTo>
                  <a:lnTo>
                    <a:pt x="582" y="194"/>
                  </a:lnTo>
                  <a:lnTo>
                    <a:pt x="576" y="191"/>
                  </a:lnTo>
                  <a:lnTo>
                    <a:pt x="568" y="188"/>
                  </a:lnTo>
                  <a:lnTo>
                    <a:pt x="561" y="187"/>
                  </a:lnTo>
                  <a:lnTo>
                    <a:pt x="552" y="184"/>
                  </a:lnTo>
                  <a:lnTo>
                    <a:pt x="544" y="184"/>
                  </a:lnTo>
                  <a:close/>
                  <a:moveTo>
                    <a:pt x="446" y="812"/>
                  </a:moveTo>
                  <a:lnTo>
                    <a:pt x="446" y="812"/>
                  </a:lnTo>
                  <a:lnTo>
                    <a:pt x="438" y="811"/>
                  </a:lnTo>
                  <a:lnTo>
                    <a:pt x="432" y="809"/>
                  </a:lnTo>
                  <a:lnTo>
                    <a:pt x="425" y="806"/>
                  </a:lnTo>
                  <a:lnTo>
                    <a:pt x="420" y="800"/>
                  </a:lnTo>
                  <a:lnTo>
                    <a:pt x="414" y="795"/>
                  </a:lnTo>
                  <a:lnTo>
                    <a:pt x="411" y="788"/>
                  </a:lnTo>
                  <a:lnTo>
                    <a:pt x="409" y="782"/>
                  </a:lnTo>
                  <a:lnTo>
                    <a:pt x="408" y="774"/>
                  </a:lnTo>
                  <a:lnTo>
                    <a:pt x="409" y="767"/>
                  </a:lnTo>
                  <a:lnTo>
                    <a:pt x="411" y="759"/>
                  </a:lnTo>
                  <a:lnTo>
                    <a:pt x="414" y="753"/>
                  </a:lnTo>
                  <a:lnTo>
                    <a:pt x="420" y="747"/>
                  </a:lnTo>
                  <a:lnTo>
                    <a:pt x="425" y="743"/>
                  </a:lnTo>
                  <a:lnTo>
                    <a:pt x="432" y="738"/>
                  </a:lnTo>
                  <a:lnTo>
                    <a:pt x="438" y="736"/>
                  </a:lnTo>
                  <a:lnTo>
                    <a:pt x="446" y="736"/>
                  </a:lnTo>
                  <a:lnTo>
                    <a:pt x="453" y="736"/>
                  </a:lnTo>
                  <a:lnTo>
                    <a:pt x="461" y="738"/>
                  </a:lnTo>
                  <a:lnTo>
                    <a:pt x="467" y="743"/>
                  </a:lnTo>
                  <a:lnTo>
                    <a:pt x="473" y="747"/>
                  </a:lnTo>
                  <a:lnTo>
                    <a:pt x="477" y="753"/>
                  </a:lnTo>
                  <a:lnTo>
                    <a:pt x="482" y="759"/>
                  </a:lnTo>
                  <a:lnTo>
                    <a:pt x="484" y="767"/>
                  </a:lnTo>
                  <a:lnTo>
                    <a:pt x="484" y="774"/>
                  </a:lnTo>
                  <a:lnTo>
                    <a:pt x="484" y="782"/>
                  </a:lnTo>
                  <a:lnTo>
                    <a:pt x="482" y="788"/>
                  </a:lnTo>
                  <a:lnTo>
                    <a:pt x="477" y="795"/>
                  </a:lnTo>
                  <a:lnTo>
                    <a:pt x="473" y="800"/>
                  </a:lnTo>
                  <a:lnTo>
                    <a:pt x="467" y="806"/>
                  </a:lnTo>
                  <a:lnTo>
                    <a:pt x="461" y="809"/>
                  </a:lnTo>
                  <a:lnTo>
                    <a:pt x="453" y="811"/>
                  </a:lnTo>
                  <a:lnTo>
                    <a:pt x="446" y="812"/>
                  </a:lnTo>
                  <a:close/>
                  <a:moveTo>
                    <a:pt x="539" y="574"/>
                  </a:moveTo>
                  <a:lnTo>
                    <a:pt x="539" y="574"/>
                  </a:lnTo>
                  <a:lnTo>
                    <a:pt x="538" y="579"/>
                  </a:lnTo>
                  <a:lnTo>
                    <a:pt x="537" y="583"/>
                  </a:lnTo>
                  <a:lnTo>
                    <a:pt x="535" y="588"/>
                  </a:lnTo>
                  <a:lnTo>
                    <a:pt x="531" y="591"/>
                  </a:lnTo>
                  <a:lnTo>
                    <a:pt x="528" y="594"/>
                  </a:lnTo>
                  <a:lnTo>
                    <a:pt x="524" y="596"/>
                  </a:lnTo>
                  <a:lnTo>
                    <a:pt x="519" y="597"/>
                  </a:lnTo>
                  <a:lnTo>
                    <a:pt x="514" y="599"/>
                  </a:lnTo>
                  <a:lnTo>
                    <a:pt x="94" y="599"/>
                  </a:lnTo>
                  <a:lnTo>
                    <a:pt x="90" y="597"/>
                  </a:lnTo>
                  <a:lnTo>
                    <a:pt x="86" y="596"/>
                  </a:lnTo>
                  <a:lnTo>
                    <a:pt x="81" y="594"/>
                  </a:lnTo>
                  <a:lnTo>
                    <a:pt x="77" y="591"/>
                  </a:lnTo>
                  <a:lnTo>
                    <a:pt x="75" y="588"/>
                  </a:lnTo>
                  <a:lnTo>
                    <a:pt x="73" y="583"/>
                  </a:lnTo>
                  <a:lnTo>
                    <a:pt x="71" y="579"/>
                  </a:lnTo>
                  <a:lnTo>
                    <a:pt x="71" y="574"/>
                  </a:lnTo>
                  <a:lnTo>
                    <a:pt x="71" y="571"/>
                  </a:lnTo>
                  <a:lnTo>
                    <a:pt x="71" y="567"/>
                  </a:lnTo>
                  <a:lnTo>
                    <a:pt x="73" y="563"/>
                  </a:lnTo>
                  <a:lnTo>
                    <a:pt x="75" y="558"/>
                  </a:lnTo>
                  <a:lnTo>
                    <a:pt x="77" y="554"/>
                  </a:lnTo>
                  <a:lnTo>
                    <a:pt x="81" y="552"/>
                  </a:lnTo>
                  <a:lnTo>
                    <a:pt x="86" y="550"/>
                  </a:lnTo>
                  <a:lnTo>
                    <a:pt x="90" y="548"/>
                  </a:lnTo>
                  <a:lnTo>
                    <a:pt x="94" y="548"/>
                  </a:lnTo>
                  <a:lnTo>
                    <a:pt x="514" y="548"/>
                  </a:lnTo>
                  <a:lnTo>
                    <a:pt x="519" y="548"/>
                  </a:lnTo>
                  <a:lnTo>
                    <a:pt x="524" y="550"/>
                  </a:lnTo>
                  <a:lnTo>
                    <a:pt x="528" y="552"/>
                  </a:lnTo>
                  <a:lnTo>
                    <a:pt x="531" y="554"/>
                  </a:lnTo>
                  <a:lnTo>
                    <a:pt x="535" y="558"/>
                  </a:lnTo>
                  <a:lnTo>
                    <a:pt x="537" y="563"/>
                  </a:lnTo>
                  <a:lnTo>
                    <a:pt x="538" y="567"/>
                  </a:lnTo>
                  <a:lnTo>
                    <a:pt x="539" y="571"/>
                  </a:lnTo>
                  <a:lnTo>
                    <a:pt x="539" y="574"/>
                  </a:lnTo>
                  <a:close/>
                  <a:moveTo>
                    <a:pt x="539" y="452"/>
                  </a:moveTo>
                  <a:lnTo>
                    <a:pt x="539" y="452"/>
                  </a:lnTo>
                  <a:lnTo>
                    <a:pt x="538" y="457"/>
                  </a:lnTo>
                  <a:lnTo>
                    <a:pt x="537" y="461"/>
                  </a:lnTo>
                  <a:lnTo>
                    <a:pt x="535" y="465"/>
                  </a:lnTo>
                  <a:lnTo>
                    <a:pt x="531" y="468"/>
                  </a:lnTo>
                  <a:lnTo>
                    <a:pt x="528" y="472"/>
                  </a:lnTo>
                  <a:lnTo>
                    <a:pt x="524" y="474"/>
                  </a:lnTo>
                  <a:lnTo>
                    <a:pt x="519" y="476"/>
                  </a:lnTo>
                  <a:lnTo>
                    <a:pt x="514" y="476"/>
                  </a:lnTo>
                  <a:lnTo>
                    <a:pt x="94" y="476"/>
                  </a:lnTo>
                  <a:lnTo>
                    <a:pt x="90" y="476"/>
                  </a:lnTo>
                  <a:lnTo>
                    <a:pt x="86" y="474"/>
                  </a:lnTo>
                  <a:lnTo>
                    <a:pt x="81" y="472"/>
                  </a:lnTo>
                  <a:lnTo>
                    <a:pt x="77" y="468"/>
                  </a:lnTo>
                  <a:lnTo>
                    <a:pt x="75" y="465"/>
                  </a:lnTo>
                  <a:lnTo>
                    <a:pt x="73" y="461"/>
                  </a:lnTo>
                  <a:lnTo>
                    <a:pt x="71" y="457"/>
                  </a:lnTo>
                  <a:lnTo>
                    <a:pt x="71" y="452"/>
                  </a:lnTo>
                  <a:lnTo>
                    <a:pt x="71" y="450"/>
                  </a:lnTo>
                  <a:lnTo>
                    <a:pt x="71" y="445"/>
                  </a:lnTo>
                  <a:lnTo>
                    <a:pt x="73" y="440"/>
                  </a:lnTo>
                  <a:lnTo>
                    <a:pt x="75" y="436"/>
                  </a:lnTo>
                  <a:lnTo>
                    <a:pt x="77" y="433"/>
                  </a:lnTo>
                  <a:lnTo>
                    <a:pt x="81" y="429"/>
                  </a:lnTo>
                  <a:lnTo>
                    <a:pt x="86" y="427"/>
                  </a:lnTo>
                  <a:lnTo>
                    <a:pt x="90" y="425"/>
                  </a:lnTo>
                  <a:lnTo>
                    <a:pt x="94" y="425"/>
                  </a:lnTo>
                  <a:lnTo>
                    <a:pt x="514" y="425"/>
                  </a:lnTo>
                  <a:lnTo>
                    <a:pt x="519" y="425"/>
                  </a:lnTo>
                  <a:lnTo>
                    <a:pt x="524" y="427"/>
                  </a:lnTo>
                  <a:lnTo>
                    <a:pt x="528" y="429"/>
                  </a:lnTo>
                  <a:lnTo>
                    <a:pt x="531" y="433"/>
                  </a:lnTo>
                  <a:lnTo>
                    <a:pt x="535" y="436"/>
                  </a:lnTo>
                  <a:lnTo>
                    <a:pt x="537" y="440"/>
                  </a:lnTo>
                  <a:lnTo>
                    <a:pt x="538" y="445"/>
                  </a:lnTo>
                  <a:lnTo>
                    <a:pt x="539" y="450"/>
                  </a:lnTo>
                  <a:lnTo>
                    <a:pt x="539" y="452"/>
                  </a:lnTo>
                  <a:close/>
                  <a:moveTo>
                    <a:pt x="539" y="330"/>
                  </a:moveTo>
                  <a:lnTo>
                    <a:pt x="539" y="330"/>
                  </a:lnTo>
                  <a:lnTo>
                    <a:pt x="538" y="334"/>
                  </a:lnTo>
                  <a:lnTo>
                    <a:pt x="537" y="339"/>
                  </a:lnTo>
                  <a:lnTo>
                    <a:pt x="535" y="343"/>
                  </a:lnTo>
                  <a:lnTo>
                    <a:pt x="531" y="347"/>
                  </a:lnTo>
                  <a:lnTo>
                    <a:pt x="528" y="350"/>
                  </a:lnTo>
                  <a:lnTo>
                    <a:pt x="524" y="352"/>
                  </a:lnTo>
                  <a:lnTo>
                    <a:pt x="519" y="354"/>
                  </a:lnTo>
                  <a:lnTo>
                    <a:pt x="514" y="354"/>
                  </a:lnTo>
                  <a:lnTo>
                    <a:pt x="94" y="354"/>
                  </a:lnTo>
                  <a:lnTo>
                    <a:pt x="90" y="354"/>
                  </a:lnTo>
                  <a:lnTo>
                    <a:pt x="86" y="352"/>
                  </a:lnTo>
                  <a:lnTo>
                    <a:pt x="81" y="350"/>
                  </a:lnTo>
                  <a:lnTo>
                    <a:pt x="77" y="347"/>
                  </a:lnTo>
                  <a:lnTo>
                    <a:pt x="75" y="343"/>
                  </a:lnTo>
                  <a:lnTo>
                    <a:pt x="73" y="339"/>
                  </a:lnTo>
                  <a:lnTo>
                    <a:pt x="71" y="334"/>
                  </a:lnTo>
                  <a:lnTo>
                    <a:pt x="71" y="330"/>
                  </a:lnTo>
                  <a:lnTo>
                    <a:pt x="71" y="328"/>
                  </a:lnTo>
                  <a:lnTo>
                    <a:pt x="71" y="322"/>
                  </a:lnTo>
                  <a:lnTo>
                    <a:pt x="73" y="318"/>
                  </a:lnTo>
                  <a:lnTo>
                    <a:pt x="75" y="313"/>
                  </a:lnTo>
                  <a:lnTo>
                    <a:pt x="77" y="310"/>
                  </a:lnTo>
                  <a:lnTo>
                    <a:pt x="81" y="307"/>
                  </a:lnTo>
                  <a:lnTo>
                    <a:pt x="86" y="305"/>
                  </a:lnTo>
                  <a:lnTo>
                    <a:pt x="90" y="304"/>
                  </a:lnTo>
                  <a:lnTo>
                    <a:pt x="94" y="303"/>
                  </a:lnTo>
                  <a:lnTo>
                    <a:pt x="514" y="303"/>
                  </a:lnTo>
                  <a:lnTo>
                    <a:pt x="519" y="304"/>
                  </a:lnTo>
                  <a:lnTo>
                    <a:pt x="524" y="305"/>
                  </a:lnTo>
                  <a:lnTo>
                    <a:pt x="528" y="307"/>
                  </a:lnTo>
                  <a:lnTo>
                    <a:pt x="531" y="310"/>
                  </a:lnTo>
                  <a:lnTo>
                    <a:pt x="535" y="313"/>
                  </a:lnTo>
                  <a:lnTo>
                    <a:pt x="537" y="318"/>
                  </a:lnTo>
                  <a:lnTo>
                    <a:pt x="538" y="322"/>
                  </a:lnTo>
                  <a:lnTo>
                    <a:pt x="539" y="328"/>
                  </a:lnTo>
                  <a:lnTo>
                    <a:pt x="539" y="330"/>
                  </a:lnTo>
                  <a:close/>
                  <a:moveTo>
                    <a:pt x="498" y="143"/>
                  </a:moveTo>
                  <a:lnTo>
                    <a:pt x="128" y="143"/>
                  </a:lnTo>
                  <a:lnTo>
                    <a:pt x="546" y="11"/>
                  </a:lnTo>
                  <a:lnTo>
                    <a:pt x="551" y="10"/>
                  </a:lnTo>
                  <a:lnTo>
                    <a:pt x="565" y="6"/>
                  </a:lnTo>
                  <a:lnTo>
                    <a:pt x="586" y="1"/>
                  </a:lnTo>
                  <a:lnTo>
                    <a:pt x="596" y="0"/>
                  </a:lnTo>
                  <a:lnTo>
                    <a:pt x="608" y="0"/>
                  </a:lnTo>
                  <a:lnTo>
                    <a:pt x="887" y="0"/>
                  </a:lnTo>
                  <a:lnTo>
                    <a:pt x="894" y="0"/>
                  </a:lnTo>
                  <a:lnTo>
                    <a:pt x="899" y="0"/>
                  </a:lnTo>
                  <a:lnTo>
                    <a:pt x="903" y="2"/>
                  </a:lnTo>
                  <a:lnTo>
                    <a:pt x="908" y="3"/>
                  </a:lnTo>
                  <a:lnTo>
                    <a:pt x="909" y="4"/>
                  </a:lnTo>
                  <a:lnTo>
                    <a:pt x="910" y="7"/>
                  </a:lnTo>
                  <a:lnTo>
                    <a:pt x="909" y="8"/>
                  </a:lnTo>
                  <a:lnTo>
                    <a:pt x="907" y="10"/>
                  </a:lnTo>
                  <a:lnTo>
                    <a:pt x="900" y="15"/>
                  </a:lnTo>
                  <a:lnTo>
                    <a:pt x="743" y="110"/>
                  </a:lnTo>
                  <a:lnTo>
                    <a:pt x="731" y="116"/>
                  </a:lnTo>
                  <a:lnTo>
                    <a:pt x="718" y="122"/>
                  </a:lnTo>
                  <a:lnTo>
                    <a:pt x="704" y="127"/>
                  </a:lnTo>
                  <a:lnTo>
                    <a:pt x="690" y="131"/>
                  </a:lnTo>
                  <a:lnTo>
                    <a:pt x="676" y="135"/>
                  </a:lnTo>
                  <a:lnTo>
                    <a:pt x="660" y="137"/>
                  </a:lnTo>
                  <a:lnTo>
                    <a:pt x="632" y="141"/>
                  </a:lnTo>
                  <a:lnTo>
                    <a:pt x="605" y="143"/>
                  </a:lnTo>
                  <a:lnTo>
                    <a:pt x="580" y="143"/>
                  </a:lnTo>
                  <a:lnTo>
                    <a:pt x="544" y="143"/>
                  </a:lnTo>
                  <a:lnTo>
                    <a:pt x="498" y="143"/>
                  </a:lnTo>
                  <a:close/>
                  <a:moveTo>
                    <a:pt x="946" y="54"/>
                  </a:moveTo>
                  <a:lnTo>
                    <a:pt x="946" y="54"/>
                  </a:lnTo>
                  <a:lnTo>
                    <a:pt x="946" y="781"/>
                  </a:lnTo>
                  <a:lnTo>
                    <a:pt x="946" y="793"/>
                  </a:lnTo>
                  <a:lnTo>
                    <a:pt x="943" y="804"/>
                  </a:lnTo>
                  <a:lnTo>
                    <a:pt x="941" y="812"/>
                  </a:lnTo>
                  <a:lnTo>
                    <a:pt x="939" y="819"/>
                  </a:lnTo>
                  <a:lnTo>
                    <a:pt x="934" y="828"/>
                  </a:lnTo>
                  <a:lnTo>
                    <a:pt x="931" y="831"/>
                  </a:lnTo>
                  <a:lnTo>
                    <a:pt x="664" y="1243"/>
                  </a:lnTo>
                  <a:lnTo>
                    <a:pt x="666" y="1232"/>
                  </a:lnTo>
                  <a:lnTo>
                    <a:pt x="666" y="1220"/>
                  </a:lnTo>
                  <a:lnTo>
                    <a:pt x="666" y="266"/>
                  </a:lnTo>
                  <a:lnTo>
                    <a:pt x="667" y="254"/>
                  </a:lnTo>
                  <a:lnTo>
                    <a:pt x="668" y="242"/>
                  </a:lnTo>
                  <a:lnTo>
                    <a:pt x="669" y="231"/>
                  </a:lnTo>
                  <a:lnTo>
                    <a:pt x="671" y="222"/>
                  </a:lnTo>
                  <a:lnTo>
                    <a:pt x="677" y="206"/>
                  </a:lnTo>
                  <a:lnTo>
                    <a:pt x="682" y="194"/>
                  </a:lnTo>
                  <a:lnTo>
                    <a:pt x="689" y="184"/>
                  </a:lnTo>
                  <a:lnTo>
                    <a:pt x="694" y="179"/>
                  </a:lnTo>
                  <a:lnTo>
                    <a:pt x="698" y="175"/>
                  </a:lnTo>
                  <a:lnTo>
                    <a:pt x="929" y="36"/>
                  </a:lnTo>
                  <a:lnTo>
                    <a:pt x="931" y="35"/>
                  </a:lnTo>
                  <a:lnTo>
                    <a:pt x="935" y="34"/>
                  </a:lnTo>
                  <a:lnTo>
                    <a:pt x="938" y="34"/>
                  </a:lnTo>
                  <a:lnTo>
                    <a:pt x="940" y="36"/>
                  </a:lnTo>
                  <a:lnTo>
                    <a:pt x="943" y="39"/>
                  </a:lnTo>
                  <a:lnTo>
                    <a:pt x="946" y="46"/>
                  </a:lnTo>
                  <a:lnTo>
                    <a:pt x="946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11279" name="Immagine 3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7063" y="1082675"/>
            <a:ext cx="6143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Immagine 3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708275"/>
            <a:ext cx="223996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/>
          <p:cNvGrpSpPr/>
          <p:nvPr/>
        </p:nvGrpSpPr>
        <p:grpSpPr>
          <a:xfrm>
            <a:off x="3069842" y="2852936"/>
            <a:ext cx="2754696" cy="1895092"/>
            <a:chOff x="5807064" y="4941168"/>
            <a:chExt cx="2754696" cy="18950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6" name="Freeform 6"/>
            <p:cNvSpPr>
              <a:spLocks noEditPoints="1"/>
            </p:cNvSpPr>
            <p:nvPr/>
          </p:nvSpPr>
          <p:spPr bwMode="auto">
            <a:xfrm flipH="1">
              <a:off x="5807064" y="4941168"/>
              <a:ext cx="2536532" cy="1565580"/>
            </a:xfrm>
            <a:custGeom>
              <a:avLst/>
              <a:gdLst>
                <a:gd name="T0" fmla="*/ 332 w 400"/>
                <a:gd name="T1" fmla="*/ 458 h 498"/>
                <a:gd name="T2" fmla="*/ 332 w 400"/>
                <a:gd name="T3" fmla="*/ 388 h 498"/>
                <a:gd name="T4" fmla="*/ 244 w 400"/>
                <a:gd name="T5" fmla="*/ 388 h 498"/>
                <a:gd name="T6" fmla="*/ 244 w 400"/>
                <a:gd name="T7" fmla="*/ 128 h 498"/>
                <a:gd name="T8" fmla="*/ 154 w 400"/>
                <a:gd name="T9" fmla="*/ 196 h 498"/>
                <a:gd name="T10" fmla="*/ 154 w 400"/>
                <a:gd name="T11" fmla="*/ 350 h 498"/>
                <a:gd name="T12" fmla="*/ 120 w 400"/>
                <a:gd name="T13" fmla="*/ 350 h 498"/>
                <a:gd name="T14" fmla="*/ 120 w 400"/>
                <a:gd name="T15" fmla="*/ 0 h 498"/>
                <a:gd name="T16" fmla="*/ 0 w 400"/>
                <a:gd name="T17" fmla="*/ 90 h 498"/>
                <a:gd name="T18" fmla="*/ 0 w 400"/>
                <a:gd name="T19" fmla="*/ 498 h 498"/>
                <a:gd name="T20" fmla="*/ 400 w 400"/>
                <a:gd name="T21" fmla="*/ 498 h 498"/>
                <a:gd name="T22" fmla="*/ 400 w 400"/>
                <a:gd name="T23" fmla="*/ 478 h 498"/>
                <a:gd name="T24" fmla="*/ 332 w 400"/>
                <a:gd name="T25" fmla="*/ 458 h 498"/>
                <a:gd name="T26" fmla="*/ 66 w 400"/>
                <a:gd name="T27" fmla="*/ 474 h 498"/>
                <a:gd name="T28" fmla="*/ 28 w 400"/>
                <a:gd name="T29" fmla="*/ 474 h 498"/>
                <a:gd name="T30" fmla="*/ 28 w 400"/>
                <a:gd name="T31" fmla="*/ 430 h 498"/>
                <a:gd name="T32" fmla="*/ 66 w 400"/>
                <a:gd name="T33" fmla="*/ 430 h 498"/>
                <a:gd name="T34" fmla="*/ 66 w 400"/>
                <a:gd name="T35" fmla="*/ 474 h 498"/>
                <a:gd name="T36" fmla="*/ 66 w 400"/>
                <a:gd name="T37" fmla="*/ 414 h 498"/>
                <a:gd name="T38" fmla="*/ 28 w 400"/>
                <a:gd name="T39" fmla="*/ 414 h 498"/>
                <a:gd name="T40" fmla="*/ 28 w 400"/>
                <a:gd name="T41" fmla="*/ 370 h 498"/>
                <a:gd name="T42" fmla="*/ 66 w 400"/>
                <a:gd name="T43" fmla="*/ 370 h 498"/>
                <a:gd name="T44" fmla="*/ 66 w 400"/>
                <a:gd name="T45" fmla="*/ 414 h 498"/>
                <a:gd name="T46" fmla="*/ 130 w 400"/>
                <a:gd name="T47" fmla="*/ 474 h 498"/>
                <a:gd name="T48" fmla="*/ 92 w 400"/>
                <a:gd name="T49" fmla="*/ 474 h 498"/>
                <a:gd name="T50" fmla="*/ 92 w 400"/>
                <a:gd name="T51" fmla="*/ 430 h 498"/>
                <a:gd name="T52" fmla="*/ 130 w 400"/>
                <a:gd name="T53" fmla="*/ 430 h 498"/>
                <a:gd name="T54" fmla="*/ 130 w 400"/>
                <a:gd name="T55" fmla="*/ 474 h 498"/>
                <a:gd name="T56" fmla="*/ 130 w 400"/>
                <a:gd name="T57" fmla="*/ 414 h 498"/>
                <a:gd name="T58" fmla="*/ 92 w 400"/>
                <a:gd name="T59" fmla="*/ 414 h 498"/>
                <a:gd name="T60" fmla="*/ 92 w 400"/>
                <a:gd name="T61" fmla="*/ 370 h 498"/>
                <a:gd name="T62" fmla="*/ 130 w 400"/>
                <a:gd name="T63" fmla="*/ 370 h 498"/>
                <a:gd name="T64" fmla="*/ 130 w 400"/>
                <a:gd name="T65" fmla="*/ 414 h 498"/>
                <a:gd name="T66" fmla="*/ 194 w 400"/>
                <a:gd name="T67" fmla="*/ 474 h 498"/>
                <a:gd name="T68" fmla="*/ 156 w 400"/>
                <a:gd name="T69" fmla="*/ 474 h 498"/>
                <a:gd name="T70" fmla="*/ 156 w 400"/>
                <a:gd name="T71" fmla="*/ 430 h 498"/>
                <a:gd name="T72" fmla="*/ 194 w 400"/>
                <a:gd name="T73" fmla="*/ 430 h 498"/>
                <a:gd name="T74" fmla="*/ 194 w 400"/>
                <a:gd name="T75" fmla="*/ 474 h 498"/>
                <a:gd name="T76" fmla="*/ 194 w 400"/>
                <a:gd name="T77" fmla="*/ 414 h 498"/>
                <a:gd name="T78" fmla="*/ 156 w 400"/>
                <a:gd name="T79" fmla="*/ 414 h 498"/>
                <a:gd name="T80" fmla="*/ 156 w 400"/>
                <a:gd name="T81" fmla="*/ 370 h 498"/>
                <a:gd name="T82" fmla="*/ 194 w 400"/>
                <a:gd name="T83" fmla="*/ 370 h 498"/>
                <a:gd name="T84" fmla="*/ 194 w 400"/>
                <a:gd name="T85" fmla="*/ 414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0" h="498">
                  <a:moveTo>
                    <a:pt x="332" y="458"/>
                  </a:moveTo>
                  <a:lnTo>
                    <a:pt x="332" y="388"/>
                  </a:lnTo>
                  <a:lnTo>
                    <a:pt x="244" y="388"/>
                  </a:lnTo>
                  <a:lnTo>
                    <a:pt x="244" y="128"/>
                  </a:lnTo>
                  <a:lnTo>
                    <a:pt x="154" y="196"/>
                  </a:lnTo>
                  <a:lnTo>
                    <a:pt x="154" y="350"/>
                  </a:lnTo>
                  <a:lnTo>
                    <a:pt x="120" y="350"/>
                  </a:lnTo>
                  <a:lnTo>
                    <a:pt x="120" y="0"/>
                  </a:lnTo>
                  <a:lnTo>
                    <a:pt x="0" y="90"/>
                  </a:lnTo>
                  <a:lnTo>
                    <a:pt x="0" y="498"/>
                  </a:lnTo>
                  <a:lnTo>
                    <a:pt x="400" y="498"/>
                  </a:lnTo>
                  <a:lnTo>
                    <a:pt x="400" y="478"/>
                  </a:lnTo>
                  <a:lnTo>
                    <a:pt x="332" y="458"/>
                  </a:lnTo>
                  <a:close/>
                  <a:moveTo>
                    <a:pt x="66" y="474"/>
                  </a:moveTo>
                  <a:lnTo>
                    <a:pt x="28" y="474"/>
                  </a:lnTo>
                  <a:lnTo>
                    <a:pt x="28" y="430"/>
                  </a:lnTo>
                  <a:lnTo>
                    <a:pt x="66" y="430"/>
                  </a:lnTo>
                  <a:lnTo>
                    <a:pt x="66" y="474"/>
                  </a:lnTo>
                  <a:close/>
                  <a:moveTo>
                    <a:pt x="66" y="414"/>
                  </a:moveTo>
                  <a:lnTo>
                    <a:pt x="28" y="414"/>
                  </a:lnTo>
                  <a:lnTo>
                    <a:pt x="28" y="370"/>
                  </a:lnTo>
                  <a:lnTo>
                    <a:pt x="66" y="370"/>
                  </a:lnTo>
                  <a:lnTo>
                    <a:pt x="66" y="414"/>
                  </a:lnTo>
                  <a:close/>
                  <a:moveTo>
                    <a:pt x="130" y="474"/>
                  </a:moveTo>
                  <a:lnTo>
                    <a:pt x="92" y="474"/>
                  </a:lnTo>
                  <a:lnTo>
                    <a:pt x="92" y="430"/>
                  </a:lnTo>
                  <a:lnTo>
                    <a:pt x="130" y="430"/>
                  </a:lnTo>
                  <a:lnTo>
                    <a:pt x="130" y="474"/>
                  </a:lnTo>
                  <a:close/>
                  <a:moveTo>
                    <a:pt x="130" y="414"/>
                  </a:moveTo>
                  <a:lnTo>
                    <a:pt x="92" y="414"/>
                  </a:lnTo>
                  <a:lnTo>
                    <a:pt x="92" y="370"/>
                  </a:lnTo>
                  <a:lnTo>
                    <a:pt x="130" y="370"/>
                  </a:lnTo>
                  <a:lnTo>
                    <a:pt x="130" y="414"/>
                  </a:lnTo>
                  <a:close/>
                  <a:moveTo>
                    <a:pt x="194" y="474"/>
                  </a:moveTo>
                  <a:lnTo>
                    <a:pt x="156" y="474"/>
                  </a:lnTo>
                  <a:lnTo>
                    <a:pt x="156" y="430"/>
                  </a:lnTo>
                  <a:lnTo>
                    <a:pt x="194" y="430"/>
                  </a:lnTo>
                  <a:lnTo>
                    <a:pt x="194" y="474"/>
                  </a:lnTo>
                  <a:close/>
                  <a:moveTo>
                    <a:pt x="194" y="414"/>
                  </a:moveTo>
                  <a:lnTo>
                    <a:pt x="156" y="414"/>
                  </a:lnTo>
                  <a:lnTo>
                    <a:pt x="156" y="370"/>
                  </a:lnTo>
                  <a:lnTo>
                    <a:pt x="194" y="370"/>
                  </a:lnTo>
                  <a:lnTo>
                    <a:pt x="194" y="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C00000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ea typeface="+mn-ea"/>
              </a:endParaRPr>
            </a:p>
          </p:txBody>
        </p:sp>
        <p:pic>
          <p:nvPicPr>
            <p:cNvPr id="75" name="Immagine 7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602645" y="5214645"/>
              <a:ext cx="775941" cy="614162"/>
            </a:xfrm>
            <a:prstGeom prst="rect">
              <a:avLst/>
            </a:prstGeom>
          </p:spPr>
        </p:pic>
        <p:pic>
          <p:nvPicPr>
            <p:cNvPr id="127" name="Immagine 126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331741" y="6127016"/>
              <a:ext cx="740347" cy="386038"/>
            </a:xfrm>
            <a:prstGeom prst="rect">
              <a:avLst/>
            </a:prstGeom>
          </p:spPr>
        </p:pic>
        <p:sp>
          <p:nvSpPr>
            <p:cNvPr id="132" name="CasellaDiTesto 131"/>
            <p:cNvSpPr txBox="1"/>
            <p:nvPr/>
          </p:nvSpPr>
          <p:spPr>
            <a:xfrm>
              <a:off x="5825456" y="6466928"/>
              <a:ext cx="2736304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dirty="0">
                  <a:latin typeface="+mn-lt"/>
                  <a:ea typeface="+mn-ea"/>
                </a:rPr>
                <a:t>Carucci</a:t>
              </a:r>
            </a:p>
          </p:txBody>
        </p:sp>
      </p:grpSp>
      <p:cxnSp>
        <p:nvCxnSpPr>
          <p:cNvPr id="13314" name="Straight Connector 3"/>
          <p:cNvCxnSpPr>
            <a:cxnSpLocks noChangeShapeType="1"/>
          </p:cNvCxnSpPr>
          <p:nvPr/>
        </p:nvCxnSpPr>
        <p:spPr bwMode="auto">
          <a:xfrm>
            <a:off x="323850" y="620713"/>
            <a:ext cx="8496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288" y="66675"/>
            <a:ext cx="8077200" cy="914400"/>
          </a:xfrm>
        </p:spPr>
        <p:txBody>
          <a:bodyPr/>
          <a:lstStyle/>
          <a:p>
            <a:pPr>
              <a:defRPr/>
            </a:pPr>
            <a:r>
              <a:rPr lang="it-IT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Integrazione fisica…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uppo 7"/>
          <p:cNvGrpSpPr>
            <a:grpSpLocks/>
          </p:cNvGrpSpPr>
          <p:nvPr/>
        </p:nvGrpSpPr>
        <p:grpSpPr bwMode="auto">
          <a:xfrm>
            <a:off x="2427288" y="754063"/>
            <a:ext cx="1639887" cy="1665287"/>
            <a:chOff x="5864519" y="1206271"/>
            <a:chExt cx="2163865" cy="2422137"/>
          </a:xfrm>
        </p:grpSpPr>
        <p:grpSp>
          <p:nvGrpSpPr>
            <p:cNvPr id="78" name="Group 484"/>
            <p:cNvGrpSpPr/>
            <p:nvPr/>
          </p:nvGrpSpPr>
          <p:grpSpPr>
            <a:xfrm>
              <a:off x="6340075" y="1521830"/>
              <a:ext cx="1228749" cy="1384376"/>
              <a:chOff x="5261034" y="4117182"/>
              <a:chExt cx="458686" cy="507270"/>
            </a:xfrm>
            <a:solidFill>
              <a:schemeClr val="tx2"/>
            </a:solidFill>
          </p:grpSpPr>
          <p:sp>
            <p:nvSpPr>
              <p:cNvPr id="79" name="Freeform 430"/>
              <p:cNvSpPr>
                <a:spLocks/>
              </p:cNvSpPr>
              <p:nvPr/>
            </p:nvSpPr>
            <p:spPr bwMode="auto">
              <a:xfrm>
                <a:off x="5261034" y="4117182"/>
                <a:ext cx="458686" cy="507270"/>
              </a:xfrm>
              <a:custGeom>
                <a:avLst/>
                <a:gdLst>
                  <a:gd name="T0" fmla="*/ 1711 w 2002"/>
                  <a:gd name="T1" fmla="*/ 1114 h 1509"/>
                  <a:gd name="T2" fmla="*/ 1588 w 2002"/>
                  <a:gd name="T3" fmla="*/ 623 h 1509"/>
                  <a:gd name="T4" fmla="*/ 1284 w 2002"/>
                  <a:gd name="T5" fmla="*/ 576 h 1509"/>
                  <a:gd name="T6" fmla="*/ 1527 w 2002"/>
                  <a:gd name="T7" fmla="*/ 528 h 1509"/>
                  <a:gd name="T8" fmla="*/ 1284 w 2002"/>
                  <a:gd name="T9" fmla="*/ 206 h 1509"/>
                  <a:gd name="T10" fmla="*/ 927 w 2002"/>
                  <a:gd name="T11" fmla="*/ 856 h 1509"/>
                  <a:gd name="T12" fmla="*/ 870 w 2002"/>
                  <a:gd name="T13" fmla="*/ 265 h 1509"/>
                  <a:gd name="T14" fmla="*/ 685 w 2002"/>
                  <a:gd name="T15" fmla="*/ 311 h 1509"/>
                  <a:gd name="T16" fmla="*/ 661 w 2002"/>
                  <a:gd name="T17" fmla="*/ 0 h 1509"/>
                  <a:gd name="T18" fmla="*/ 606 w 2002"/>
                  <a:gd name="T19" fmla="*/ 311 h 1509"/>
                  <a:gd name="T20" fmla="*/ 507 w 2002"/>
                  <a:gd name="T21" fmla="*/ 425 h 1509"/>
                  <a:gd name="T22" fmla="*/ 454 w 2002"/>
                  <a:gd name="T23" fmla="*/ 666 h 1509"/>
                  <a:gd name="T24" fmla="*/ 507 w 2002"/>
                  <a:gd name="T25" fmla="*/ 730 h 1509"/>
                  <a:gd name="T26" fmla="*/ 454 w 2002"/>
                  <a:gd name="T27" fmla="*/ 810 h 1509"/>
                  <a:gd name="T28" fmla="*/ 507 w 2002"/>
                  <a:gd name="T29" fmla="*/ 874 h 1509"/>
                  <a:gd name="T30" fmla="*/ 349 w 2002"/>
                  <a:gd name="T31" fmla="*/ 1063 h 1509"/>
                  <a:gd name="T32" fmla="*/ 430 w 2002"/>
                  <a:gd name="T33" fmla="*/ 1183 h 1509"/>
                  <a:gd name="T34" fmla="*/ 539 w 2002"/>
                  <a:gd name="T35" fmla="*/ 1180 h 1509"/>
                  <a:gd name="T36" fmla="*/ 640 w 2002"/>
                  <a:gd name="T37" fmla="*/ 1180 h 1509"/>
                  <a:gd name="T38" fmla="*/ 741 w 2002"/>
                  <a:gd name="T39" fmla="*/ 1179 h 1509"/>
                  <a:gd name="T40" fmla="*/ 837 w 2002"/>
                  <a:gd name="T41" fmla="*/ 1300 h 1509"/>
                  <a:gd name="T42" fmla="*/ 859 w 2002"/>
                  <a:gd name="T43" fmla="*/ 1273 h 1509"/>
                  <a:gd name="T44" fmla="*/ 887 w 2002"/>
                  <a:gd name="T45" fmla="*/ 1252 h 1509"/>
                  <a:gd name="T46" fmla="*/ 918 w 2002"/>
                  <a:gd name="T47" fmla="*/ 1240 h 1509"/>
                  <a:gd name="T48" fmla="*/ 954 w 2002"/>
                  <a:gd name="T49" fmla="*/ 1235 h 1509"/>
                  <a:gd name="T50" fmla="*/ 1006 w 2002"/>
                  <a:gd name="T51" fmla="*/ 1244 h 1509"/>
                  <a:gd name="T52" fmla="*/ 1048 w 2002"/>
                  <a:gd name="T53" fmla="*/ 1271 h 1509"/>
                  <a:gd name="T54" fmla="*/ 1078 w 2002"/>
                  <a:gd name="T55" fmla="*/ 1311 h 1509"/>
                  <a:gd name="T56" fmla="*/ 1093 w 2002"/>
                  <a:gd name="T57" fmla="*/ 1359 h 1509"/>
                  <a:gd name="T58" fmla="*/ 1102 w 2002"/>
                  <a:gd name="T59" fmla="*/ 1358 h 1509"/>
                  <a:gd name="T60" fmla="*/ 1110 w 2002"/>
                  <a:gd name="T61" fmla="*/ 1357 h 1509"/>
                  <a:gd name="T62" fmla="*/ 1120 w 2002"/>
                  <a:gd name="T63" fmla="*/ 1356 h 1509"/>
                  <a:gd name="T64" fmla="*/ 1129 w 2002"/>
                  <a:gd name="T65" fmla="*/ 1356 h 1509"/>
                  <a:gd name="T66" fmla="*/ 1169 w 2002"/>
                  <a:gd name="T67" fmla="*/ 1362 h 1509"/>
                  <a:gd name="T68" fmla="*/ 1205 w 2002"/>
                  <a:gd name="T69" fmla="*/ 1379 h 1509"/>
                  <a:gd name="T70" fmla="*/ 1235 w 2002"/>
                  <a:gd name="T71" fmla="*/ 1404 h 1509"/>
                  <a:gd name="T72" fmla="*/ 1256 w 2002"/>
                  <a:gd name="T73" fmla="*/ 1438 h 1509"/>
                  <a:gd name="T74" fmla="*/ 691 w 2002"/>
                  <a:gd name="T75" fmla="*/ 1425 h 1509"/>
                  <a:gd name="T76" fmla="*/ 707 w 2002"/>
                  <a:gd name="T77" fmla="*/ 1402 h 1509"/>
                  <a:gd name="T78" fmla="*/ 728 w 2002"/>
                  <a:gd name="T79" fmla="*/ 1384 h 1509"/>
                  <a:gd name="T80" fmla="*/ 752 w 2002"/>
                  <a:gd name="T81" fmla="*/ 1370 h 1509"/>
                  <a:gd name="T82" fmla="*/ 766 w 2002"/>
                  <a:gd name="T83" fmla="*/ 1237 h 1509"/>
                  <a:gd name="T84" fmla="*/ 294 w 2002"/>
                  <a:gd name="T85" fmla="*/ 1334 h 1509"/>
                  <a:gd name="T86" fmla="*/ 278 w 2002"/>
                  <a:gd name="T87" fmla="*/ 1359 h 1509"/>
                  <a:gd name="T88" fmla="*/ 271 w 2002"/>
                  <a:gd name="T89" fmla="*/ 1389 h 1509"/>
                  <a:gd name="T90" fmla="*/ 264 w 2002"/>
                  <a:gd name="T91" fmla="*/ 1388 h 1509"/>
                  <a:gd name="T92" fmla="*/ 256 w 2002"/>
                  <a:gd name="T93" fmla="*/ 1387 h 1509"/>
                  <a:gd name="T94" fmla="*/ 232 w 2002"/>
                  <a:gd name="T95" fmla="*/ 1391 h 1509"/>
                  <a:gd name="T96" fmla="*/ 211 w 2002"/>
                  <a:gd name="T97" fmla="*/ 1401 h 1509"/>
                  <a:gd name="T98" fmla="*/ 194 w 2002"/>
                  <a:gd name="T99" fmla="*/ 1417 h 1509"/>
                  <a:gd name="T100" fmla="*/ 181 w 2002"/>
                  <a:gd name="T101" fmla="*/ 1438 h 1509"/>
                  <a:gd name="T102" fmla="*/ 0 w 2002"/>
                  <a:gd name="T103" fmla="*/ 1509 h 1509"/>
                  <a:gd name="T104" fmla="*/ 2002 w 2002"/>
                  <a:gd name="T105" fmla="*/ 1438 h 1509"/>
                  <a:gd name="connsiteX0" fmla="*/ 8546 w 10000"/>
                  <a:gd name="connsiteY0" fmla="*/ 9529 h 10020"/>
                  <a:gd name="connsiteX1" fmla="*/ 8546 w 10000"/>
                  <a:gd name="connsiteY1" fmla="*/ 7382 h 10020"/>
                  <a:gd name="connsiteX2" fmla="*/ 7932 w 10000"/>
                  <a:gd name="connsiteY2" fmla="*/ 7382 h 10020"/>
                  <a:gd name="connsiteX3" fmla="*/ 7932 w 10000"/>
                  <a:gd name="connsiteY3" fmla="*/ 4129 h 10020"/>
                  <a:gd name="connsiteX4" fmla="*/ 6414 w 10000"/>
                  <a:gd name="connsiteY4" fmla="*/ 4129 h 10020"/>
                  <a:gd name="connsiteX5" fmla="*/ 6414 w 10000"/>
                  <a:gd name="connsiteY5" fmla="*/ 3817 h 10020"/>
                  <a:gd name="connsiteX6" fmla="*/ 7627 w 10000"/>
                  <a:gd name="connsiteY6" fmla="*/ 3817 h 10020"/>
                  <a:gd name="connsiteX7" fmla="*/ 7627 w 10000"/>
                  <a:gd name="connsiteY7" fmla="*/ 3499 h 10020"/>
                  <a:gd name="connsiteX8" fmla="*/ 6414 w 10000"/>
                  <a:gd name="connsiteY8" fmla="*/ 3499 h 10020"/>
                  <a:gd name="connsiteX9" fmla="*/ 6414 w 10000"/>
                  <a:gd name="connsiteY9" fmla="*/ 1365 h 10020"/>
                  <a:gd name="connsiteX10" fmla="*/ 4630 w 10000"/>
                  <a:gd name="connsiteY10" fmla="*/ 550 h 10020"/>
                  <a:gd name="connsiteX11" fmla="*/ 4630 w 10000"/>
                  <a:gd name="connsiteY11" fmla="*/ 5673 h 10020"/>
                  <a:gd name="connsiteX12" fmla="*/ 4346 w 10000"/>
                  <a:gd name="connsiteY12" fmla="*/ 5679 h 10020"/>
                  <a:gd name="connsiteX13" fmla="*/ 4346 w 10000"/>
                  <a:gd name="connsiteY13" fmla="*/ 1756 h 10020"/>
                  <a:gd name="connsiteX14" fmla="*/ 3746 w 10000"/>
                  <a:gd name="connsiteY14" fmla="*/ 2061 h 10020"/>
                  <a:gd name="connsiteX15" fmla="*/ 3422 w 10000"/>
                  <a:gd name="connsiteY15" fmla="*/ 2061 h 10020"/>
                  <a:gd name="connsiteX16" fmla="*/ 3422 w 10000"/>
                  <a:gd name="connsiteY16" fmla="*/ 0 h 10020"/>
                  <a:gd name="connsiteX17" fmla="*/ 3302 w 10000"/>
                  <a:gd name="connsiteY17" fmla="*/ 0 h 10020"/>
                  <a:gd name="connsiteX18" fmla="*/ 3302 w 10000"/>
                  <a:gd name="connsiteY18" fmla="*/ 2061 h 10020"/>
                  <a:gd name="connsiteX19" fmla="*/ 3027 w 10000"/>
                  <a:gd name="connsiteY19" fmla="*/ 2061 h 10020"/>
                  <a:gd name="connsiteX20" fmla="*/ 3027 w 10000"/>
                  <a:gd name="connsiteY20" fmla="*/ 2492 h 10020"/>
                  <a:gd name="connsiteX21" fmla="*/ 2532 w 10000"/>
                  <a:gd name="connsiteY21" fmla="*/ 2816 h 10020"/>
                  <a:gd name="connsiteX22" fmla="*/ 2532 w 10000"/>
                  <a:gd name="connsiteY22" fmla="*/ 4414 h 10020"/>
                  <a:gd name="connsiteX23" fmla="*/ 2268 w 10000"/>
                  <a:gd name="connsiteY23" fmla="*/ 4414 h 10020"/>
                  <a:gd name="connsiteX24" fmla="*/ 2268 w 10000"/>
                  <a:gd name="connsiteY24" fmla="*/ 4838 h 10020"/>
                  <a:gd name="connsiteX25" fmla="*/ 2532 w 10000"/>
                  <a:gd name="connsiteY25" fmla="*/ 4838 h 10020"/>
                  <a:gd name="connsiteX26" fmla="*/ 2532 w 10000"/>
                  <a:gd name="connsiteY26" fmla="*/ 5368 h 10020"/>
                  <a:gd name="connsiteX27" fmla="*/ 2268 w 10000"/>
                  <a:gd name="connsiteY27" fmla="*/ 5368 h 10020"/>
                  <a:gd name="connsiteX28" fmla="*/ 2268 w 10000"/>
                  <a:gd name="connsiteY28" fmla="*/ 5792 h 10020"/>
                  <a:gd name="connsiteX29" fmla="*/ 2532 w 10000"/>
                  <a:gd name="connsiteY29" fmla="*/ 5792 h 10020"/>
                  <a:gd name="connsiteX30" fmla="*/ 2532 w 10000"/>
                  <a:gd name="connsiteY30" fmla="*/ 7044 h 10020"/>
                  <a:gd name="connsiteX31" fmla="*/ 1743 w 10000"/>
                  <a:gd name="connsiteY31" fmla="*/ 7044 h 10020"/>
                  <a:gd name="connsiteX32" fmla="*/ 1743 w 10000"/>
                  <a:gd name="connsiteY32" fmla="*/ 7820 h 10020"/>
                  <a:gd name="connsiteX33" fmla="*/ 2148 w 10000"/>
                  <a:gd name="connsiteY33" fmla="*/ 7840 h 10020"/>
                  <a:gd name="connsiteX34" fmla="*/ 2697 w 10000"/>
                  <a:gd name="connsiteY34" fmla="*/ 7316 h 10020"/>
                  <a:gd name="connsiteX35" fmla="*/ 2692 w 10000"/>
                  <a:gd name="connsiteY35" fmla="*/ 7820 h 10020"/>
                  <a:gd name="connsiteX36" fmla="*/ 3197 w 10000"/>
                  <a:gd name="connsiteY36" fmla="*/ 7369 h 10020"/>
                  <a:gd name="connsiteX37" fmla="*/ 3197 w 10000"/>
                  <a:gd name="connsiteY37" fmla="*/ 7820 h 10020"/>
                  <a:gd name="connsiteX38" fmla="*/ 3696 w 10000"/>
                  <a:gd name="connsiteY38" fmla="*/ 7362 h 10020"/>
                  <a:gd name="connsiteX39" fmla="*/ 3701 w 10000"/>
                  <a:gd name="connsiteY39" fmla="*/ 7813 h 10020"/>
                  <a:gd name="connsiteX40" fmla="*/ 4181 w 10000"/>
                  <a:gd name="connsiteY40" fmla="*/ 7329 h 10020"/>
                  <a:gd name="connsiteX41" fmla="*/ 4181 w 10000"/>
                  <a:gd name="connsiteY41" fmla="*/ 8615 h 10020"/>
                  <a:gd name="connsiteX42" fmla="*/ 4236 w 10000"/>
                  <a:gd name="connsiteY42" fmla="*/ 8522 h 10020"/>
                  <a:gd name="connsiteX43" fmla="*/ 4291 w 10000"/>
                  <a:gd name="connsiteY43" fmla="*/ 8436 h 10020"/>
                  <a:gd name="connsiteX44" fmla="*/ 4356 w 10000"/>
                  <a:gd name="connsiteY44" fmla="*/ 8363 h 10020"/>
                  <a:gd name="connsiteX45" fmla="*/ 4431 w 10000"/>
                  <a:gd name="connsiteY45" fmla="*/ 8297 h 10020"/>
                  <a:gd name="connsiteX46" fmla="*/ 4505 w 10000"/>
                  <a:gd name="connsiteY46" fmla="*/ 8250 h 10020"/>
                  <a:gd name="connsiteX47" fmla="*/ 4585 w 10000"/>
                  <a:gd name="connsiteY47" fmla="*/ 8217 h 10020"/>
                  <a:gd name="connsiteX48" fmla="*/ 4670 w 10000"/>
                  <a:gd name="connsiteY48" fmla="*/ 8191 h 10020"/>
                  <a:gd name="connsiteX49" fmla="*/ 4765 w 10000"/>
                  <a:gd name="connsiteY49" fmla="*/ 8184 h 10020"/>
                  <a:gd name="connsiteX50" fmla="*/ 4895 w 10000"/>
                  <a:gd name="connsiteY50" fmla="*/ 8197 h 10020"/>
                  <a:gd name="connsiteX51" fmla="*/ 5025 w 10000"/>
                  <a:gd name="connsiteY51" fmla="*/ 8244 h 10020"/>
                  <a:gd name="connsiteX52" fmla="*/ 5130 w 10000"/>
                  <a:gd name="connsiteY52" fmla="*/ 8323 h 10020"/>
                  <a:gd name="connsiteX53" fmla="*/ 5235 w 10000"/>
                  <a:gd name="connsiteY53" fmla="*/ 8423 h 10020"/>
                  <a:gd name="connsiteX54" fmla="*/ 5325 w 10000"/>
                  <a:gd name="connsiteY54" fmla="*/ 8542 h 10020"/>
                  <a:gd name="connsiteX55" fmla="*/ 5385 w 10000"/>
                  <a:gd name="connsiteY55" fmla="*/ 8688 h 10020"/>
                  <a:gd name="connsiteX56" fmla="*/ 5440 w 10000"/>
                  <a:gd name="connsiteY56" fmla="*/ 8840 h 10020"/>
                  <a:gd name="connsiteX57" fmla="*/ 5460 w 10000"/>
                  <a:gd name="connsiteY57" fmla="*/ 9006 h 10020"/>
                  <a:gd name="connsiteX58" fmla="*/ 5485 w 10000"/>
                  <a:gd name="connsiteY58" fmla="*/ 8999 h 10020"/>
                  <a:gd name="connsiteX59" fmla="*/ 5504 w 10000"/>
                  <a:gd name="connsiteY59" fmla="*/ 8999 h 10020"/>
                  <a:gd name="connsiteX60" fmla="*/ 5524 w 10000"/>
                  <a:gd name="connsiteY60" fmla="*/ 8993 h 10020"/>
                  <a:gd name="connsiteX61" fmla="*/ 5544 w 10000"/>
                  <a:gd name="connsiteY61" fmla="*/ 8993 h 10020"/>
                  <a:gd name="connsiteX62" fmla="*/ 5569 w 10000"/>
                  <a:gd name="connsiteY62" fmla="*/ 8986 h 10020"/>
                  <a:gd name="connsiteX63" fmla="*/ 5594 w 10000"/>
                  <a:gd name="connsiteY63" fmla="*/ 8986 h 10020"/>
                  <a:gd name="connsiteX64" fmla="*/ 5614 w 10000"/>
                  <a:gd name="connsiteY64" fmla="*/ 8986 h 10020"/>
                  <a:gd name="connsiteX65" fmla="*/ 5639 w 10000"/>
                  <a:gd name="connsiteY65" fmla="*/ 8986 h 10020"/>
                  <a:gd name="connsiteX66" fmla="*/ 5744 w 10000"/>
                  <a:gd name="connsiteY66" fmla="*/ 8993 h 10020"/>
                  <a:gd name="connsiteX67" fmla="*/ 5839 w 10000"/>
                  <a:gd name="connsiteY67" fmla="*/ 9026 h 10020"/>
                  <a:gd name="connsiteX68" fmla="*/ 5934 w 10000"/>
                  <a:gd name="connsiteY68" fmla="*/ 9072 h 10020"/>
                  <a:gd name="connsiteX69" fmla="*/ 6019 w 10000"/>
                  <a:gd name="connsiteY69" fmla="*/ 9139 h 10020"/>
                  <a:gd name="connsiteX70" fmla="*/ 6099 w 10000"/>
                  <a:gd name="connsiteY70" fmla="*/ 9218 h 10020"/>
                  <a:gd name="connsiteX71" fmla="*/ 6169 w 10000"/>
                  <a:gd name="connsiteY71" fmla="*/ 9304 h 10020"/>
                  <a:gd name="connsiteX72" fmla="*/ 6224 w 10000"/>
                  <a:gd name="connsiteY72" fmla="*/ 9417 h 10020"/>
                  <a:gd name="connsiteX73" fmla="*/ 6274 w 10000"/>
                  <a:gd name="connsiteY73" fmla="*/ 9529 h 10020"/>
                  <a:gd name="connsiteX74" fmla="*/ 3422 w 10000"/>
                  <a:gd name="connsiteY74" fmla="*/ 9529 h 10020"/>
                  <a:gd name="connsiteX75" fmla="*/ 3452 w 10000"/>
                  <a:gd name="connsiteY75" fmla="*/ 9443 h 10020"/>
                  <a:gd name="connsiteX76" fmla="*/ 3492 w 10000"/>
                  <a:gd name="connsiteY76" fmla="*/ 9357 h 10020"/>
                  <a:gd name="connsiteX77" fmla="*/ 3531 w 10000"/>
                  <a:gd name="connsiteY77" fmla="*/ 9291 h 10020"/>
                  <a:gd name="connsiteX78" fmla="*/ 3586 w 10000"/>
                  <a:gd name="connsiteY78" fmla="*/ 9225 h 10020"/>
                  <a:gd name="connsiteX79" fmla="*/ 3636 w 10000"/>
                  <a:gd name="connsiteY79" fmla="*/ 9172 h 10020"/>
                  <a:gd name="connsiteX80" fmla="*/ 3696 w 10000"/>
                  <a:gd name="connsiteY80" fmla="*/ 9119 h 10020"/>
                  <a:gd name="connsiteX81" fmla="*/ 3756 w 10000"/>
                  <a:gd name="connsiteY81" fmla="*/ 9079 h 10020"/>
                  <a:gd name="connsiteX82" fmla="*/ 3826 w 10000"/>
                  <a:gd name="connsiteY82" fmla="*/ 9046 h 10020"/>
                  <a:gd name="connsiteX83" fmla="*/ 3826 w 10000"/>
                  <a:gd name="connsiteY83" fmla="*/ 8197 h 10020"/>
                  <a:gd name="connsiteX84" fmla="*/ 1469 w 10000"/>
                  <a:gd name="connsiteY84" fmla="*/ 8211 h 10020"/>
                  <a:gd name="connsiteX85" fmla="*/ 1469 w 10000"/>
                  <a:gd name="connsiteY85" fmla="*/ 8840 h 10020"/>
                  <a:gd name="connsiteX86" fmla="*/ 1424 w 10000"/>
                  <a:gd name="connsiteY86" fmla="*/ 8920 h 10020"/>
                  <a:gd name="connsiteX87" fmla="*/ 1389 w 10000"/>
                  <a:gd name="connsiteY87" fmla="*/ 9006 h 10020"/>
                  <a:gd name="connsiteX88" fmla="*/ 1364 w 10000"/>
                  <a:gd name="connsiteY88" fmla="*/ 9099 h 10020"/>
                  <a:gd name="connsiteX89" fmla="*/ 1354 w 10000"/>
                  <a:gd name="connsiteY89" fmla="*/ 9205 h 10020"/>
                  <a:gd name="connsiteX90" fmla="*/ 1334 w 10000"/>
                  <a:gd name="connsiteY90" fmla="*/ 9198 h 10020"/>
                  <a:gd name="connsiteX91" fmla="*/ 1319 w 10000"/>
                  <a:gd name="connsiteY91" fmla="*/ 9198 h 10020"/>
                  <a:gd name="connsiteX92" fmla="*/ 1299 w 10000"/>
                  <a:gd name="connsiteY92" fmla="*/ 9192 h 10020"/>
                  <a:gd name="connsiteX93" fmla="*/ 1279 w 10000"/>
                  <a:gd name="connsiteY93" fmla="*/ 9192 h 10020"/>
                  <a:gd name="connsiteX94" fmla="*/ 1214 w 10000"/>
                  <a:gd name="connsiteY94" fmla="*/ 9198 h 10020"/>
                  <a:gd name="connsiteX95" fmla="*/ 1159 w 10000"/>
                  <a:gd name="connsiteY95" fmla="*/ 9218 h 10020"/>
                  <a:gd name="connsiteX96" fmla="*/ 1104 w 10000"/>
                  <a:gd name="connsiteY96" fmla="*/ 9245 h 10020"/>
                  <a:gd name="connsiteX97" fmla="*/ 1054 w 10000"/>
                  <a:gd name="connsiteY97" fmla="*/ 9284 h 10020"/>
                  <a:gd name="connsiteX98" fmla="*/ 1009 w 10000"/>
                  <a:gd name="connsiteY98" fmla="*/ 9337 h 10020"/>
                  <a:gd name="connsiteX99" fmla="*/ 969 w 10000"/>
                  <a:gd name="connsiteY99" fmla="*/ 9390 h 10020"/>
                  <a:gd name="connsiteX100" fmla="*/ 934 w 10000"/>
                  <a:gd name="connsiteY100" fmla="*/ 9457 h 10020"/>
                  <a:gd name="connsiteX101" fmla="*/ 904 w 10000"/>
                  <a:gd name="connsiteY101" fmla="*/ 9529 h 10020"/>
                  <a:gd name="connsiteX102" fmla="*/ 415 w 10000"/>
                  <a:gd name="connsiteY102" fmla="*/ 9529 h 10020"/>
                  <a:gd name="connsiteX103" fmla="*/ 0 w 10000"/>
                  <a:gd name="connsiteY103" fmla="*/ 10000 h 10020"/>
                  <a:gd name="connsiteX104" fmla="*/ 1760 w 10000"/>
                  <a:gd name="connsiteY104" fmla="*/ 10020 h 10020"/>
                  <a:gd name="connsiteX105" fmla="*/ 9725 w 10000"/>
                  <a:gd name="connsiteY105" fmla="*/ 10000 h 10020"/>
                  <a:gd name="connsiteX106" fmla="*/ 10000 w 10000"/>
                  <a:gd name="connsiteY106" fmla="*/ 9529 h 10020"/>
                  <a:gd name="connsiteX107" fmla="*/ 8546 w 10000"/>
                  <a:gd name="connsiteY107" fmla="*/ 9529 h 10020"/>
                  <a:gd name="connsiteX0" fmla="*/ 8131 w 9585"/>
                  <a:gd name="connsiteY0" fmla="*/ 9529 h 10020"/>
                  <a:gd name="connsiteX1" fmla="*/ 8131 w 9585"/>
                  <a:gd name="connsiteY1" fmla="*/ 7382 h 10020"/>
                  <a:gd name="connsiteX2" fmla="*/ 7517 w 9585"/>
                  <a:gd name="connsiteY2" fmla="*/ 7382 h 10020"/>
                  <a:gd name="connsiteX3" fmla="*/ 7517 w 9585"/>
                  <a:gd name="connsiteY3" fmla="*/ 4129 h 10020"/>
                  <a:gd name="connsiteX4" fmla="*/ 5999 w 9585"/>
                  <a:gd name="connsiteY4" fmla="*/ 4129 h 10020"/>
                  <a:gd name="connsiteX5" fmla="*/ 5999 w 9585"/>
                  <a:gd name="connsiteY5" fmla="*/ 3817 h 10020"/>
                  <a:gd name="connsiteX6" fmla="*/ 7212 w 9585"/>
                  <a:gd name="connsiteY6" fmla="*/ 3817 h 10020"/>
                  <a:gd name="connsiteX7" fmla="*/ 7212 w 9585"/>
                  <a:gd name="connsiteY7" fmla="*/ 3499 h 10020"/>
                  <a:gd name="connsiteX8" fmla="*/ 5999 w 9585"/>
                  <a:gd name="connsiteY8" fmla="*/ 3499 h 10020"/>
                  <a:gd name="connsiteX9" fmla="*/ 5999 w 9585"/>
                  <a:gd name="connsiteY9" fmla="*/ 1365 h 10020"/>
                  <a:gd name="connsiteX10" fmla="*/ 4215 w 9585"/>
                  <a:gd name="connsiteY10" fmla="*/ 550 h 10020"/>
                  <a:gd name="connsiteX11" fmla="*/ 4215 w 9585"/>
                  <a:gd name="connsiteY11" fmla="*/ 5673 h 10020"/>
                  <a:gd name="connsiteX12" fmla="*/ 3931 w 9585"/>
                  <a:gd name="connsiteY12" fmla="*/ 5679 h 10020"/>
                  <a:gd name="connsiteX13" fmla="*/ 3931 w 9585"/>
                  <a:gd name="connsiteY13" fmla="*/ 1756 h 10020"/>
                  <a:gd name="connsiteX14" fmla="*/ 3331 w 9585"/>
                  <a:gd name="connsiteY14" fmla="*/ 2061 h 10020"/>
                  <a:gd name="connsiteX15" fmla="*/ 3007 w 9585"/>
                  <a:gd name="connsiteY15" fmla="*/ 2061 h 10020"/>
                  <a:gd name="connsiteX16" fmla="*/ 3007 w 9585"/>
                  <a:gd name="connsiteY16" fmla="*/ 0 h 10020"/>
                  <a:gd name="connsiteX17" fmla="*/ 2887 w 9585"/>
                  <a:gd name="connsiteY17" fmla="*/ 0 h 10020"/>
                  <a:gd name="connsiteX18" fmla="*/ 2887 w 9585"/>
                  <a:gd name="connsiteY18" fmla="*/ 2061 h 10020"/>
                  <a:gd name="connsiteX19" fmla="*/ 2612 w 9585"/>
                  <a:gd name="connsiteY19" fmla="*/ 2061 h 10020"/>
                  <a:gd name="connsiteX20" fmla="*/ 2612 w 9585"/>
                  <a:gd name="connsiteY20" fmla="*/ 2492 h 10020"/>
                  <a:gd name="connsiteX21" fmla="*/ 2117 w 9585"/>
                  <a:gd name="connsiteY21" fmla="*/ 2816 h 10020"/>
                  <a:gd name="connsiteX22" fmla="*/ 2117 w 9585"/>
                  <a:gd name="connsiteY22" fmla="*/ 4414 h 10020"/>
                  <a:gd name="connsiteX23" fmla="*/ 1853 w 9585"/>
                  <a:gd name="connsiteY23" fmla="*/ 4414 h 10020"/>
                  <a:gd name="connsiteX24" fmla="*/ 1853 w 9585"/>
                  <a:gd name="connsiteY24" fmla="*/ 4838 h 10020"/>
                  <a:gd name="connsiteX25" fmla="*/ 2117 w 9585"/>
                  <a:gd name="connsiteY25" fmla="*/ 4838 h 10020"/>
                  <a:gd name="connsiteX26" fmla="*/ 2117 w 9585"/>
                  <a:gd name="connsiteY26" fmla="*/ 5368 h 10020"/>
                  <a:gd name="connsiteX27" fmla="*/ 1853 w 9585"/>
                  <a:gd name="connsiteY27" fmla="*/ 5368 h 10020"/>
                  <a:gd name="connsiteX28" fmla="*/ 1853 w 9585"/>
                  <a:gd name="connsiteY28" fmla="*/ 5792 h 10020"/>
                  <a:gd name="connsiteX29" fmla="*/ 2117 w 9585"/>
                  <a:gd name="connsiteY29" fmla="*/ 5792 h 10020"/>
                  <a:gd name="connsiteX30" fmla="*/ 2117 w 9585"/>
                  <a:gd name="connsiteY30" fmla="*/ 7044 h 10020"/>
                  <a:gd name="connsiteX31" fmla="*/ 1328 w 9585"/>
                  <a:gd name="connsiteY31" fmla="*/ 7044 h 10020"/>
                  <a:gd name="connsiteX32" fmla="*/ 1328 w 9585"/>
                  <a:gd name="connsiteY32" fmla="*/ 7820 h 10020"/>
                  <a:gd name="connsiteX33" fmla="*/ 1733 w 9585"/>
                  <a:gd name="connsiteY33" fmla="*/ 7840 h 10020"/>
                  <a:gd name="connsiteX34" fmla="*/ 2282 w 9585"/>
                  <a:gd name="connsiteY34" fmla="*/ 7316 h 10020"/>
                  <a:gd name="connsiteX35" fmla="*/ 2277 w 9585"/>
                  <a:gd name="connsiteY35" fmla="*/ 7820 h 10020"/>
                  <a:gd name="connsiteX36" fmla="*/ 2782 w 9585"/>
                  <a:gd name="connsiteY36" fmla="*/ 7369 h 10020"/>
                  <a:gd name="connsiteX37" fmla="*/ 2782 w 9585"/>
                  <a:gd name="connsiteY37" fmla="*/ 7820 h 10020"/>
                  <a:gd name="connsiteX38" fmla="*/ 3281 w 9585"/>
                  <a:gd name="connsiteY38" fmla="*/ 7362 h 10020"/>
                  <a:gd name="connsiteX39" fmla="*/ 3286 w 9585"/>
                  <a:gd name="connsiteY39" fmla="*/ 7813 h 10020"/>
                  <a:gd name="connsiteX40" fmla="*/ 3766 w 9585"/>
                  <a:gd name="connsiteY40" fmla="*/ 7329 h 10020"/>
                  <a:gd name="connsiteX41" fmla="*/ 3766 w 9585"/>
                  <a:gd name="connsiteY41" fmla="*/ 8615 h 10020"/>
                  <a:gd name="connsiteX42" fmla="*/ 3821 w 9585"/>
                  <a:gd name="connsiteY42" fmla="*/ 8522 h 10020"/>
                  <a:gd name="connsiteX43" fmla="*/ 3876 w 9585"/>
                  <a:gd name="connsiteY43" fmla="*/ 8436 h 10020"/>
                  <a:gd name="connsiteX44" fmla="*/ 3941 w 9585"/>
                  <a:gd name="connsiteY44" fmla="*/ 8363 h 10020"/>
                  <a:gd name="connsiteX45" fmla="*/ 4016 w 9585"/>
                  <a:gd name="connsiteY45" fmla="*/ 8297 h 10020"/>
                  <a:gd name="connsiteX46" fmla="*/ 4090 w 9585"/>
                  <a:gd name="connsiteY46" fmla="*/ 8250 h 10020"/>
                  <a:gd name="connsiteX47" fmla="*/ 4170 w 9585"/>
                  <a:gd name="connsiteY47" fmla="*/ 8217 h 10020"/>
                  <a:gd name="connsiteX48" fmla="*/ 4255 w 9585"/>
                  <a:gd name="connsiteY48" fmla="*/ 8191 h 10020"/>
                  <a:gd name="connsiteX49" fmla="*/ 4350 w 9585"/>
                  <a:gd name="connsiteY49" fmla="*/ 8184 h 10020"/>
                  <a:gd name="connsiteX50" fmla="*/ 4480 w 9585"/>
                  <a:gd name="connsiteY50" fmla="*/ 8197 h 10020"/>
                  <a:gd name="connsiteX51" fmla="*/ 4610 w 9585"/>
                  <a:gd name="connsiteY51" fmla="*/ 8244 h 10020"/>
                  <a:gd name="connsiteX52" fmla="*/ 4715 w 9585"/>
                  <a:gd name="connsiteY52" fmla="*/ 8323 h 10020"/>
                  <a:gd name="connsiteX53" fmla="*/ 4820 w 9585"/>
                  <a:gd name="connsiteY53" fmla="*/ 8423 h 10020"/>
                  <a:gd name="connsiteX54" fmla="*/ 4910 w 9585"/>
                  <a:gd name="connsiteY54" fmla="*/ 8542 h 10020"/>
                  <a:gd name="connsiteX55" fmla="*/ 4970 w 9585"/>
                  <a:gd name="connsiteY55" fmla="*/ 8688 h 10020"/>
                  <a:gd name="connsiteX56" fmla="*/ 5025 w 9585"/>
                  <a:gd name="connsiteY56" fmla="*/ 8840 h 10020"/>
                  <a:gd name="connsiteX57" fmla="*/ 5045 w 9585"/>
                  <a:gd name="connsiteY57" fmla="*/ 9006 h 10020"/>
                  <a:gd name="connsiteX58" fmla="*/ 5070 w 9585"/>
                  <a:gd name="connsiteY58" fmla="*/ 8999 h 10020"/>
                  <a:gd name="connsiteX59" fmla="*/ 5089 w 9585"/>
                  <a:gd name="connsiteY59" fmla="*/ 8999 h 10020"/>
                  <a:gd name="connsiteX60" fmla="*/ 5109 w 9585"/>
                  <a:gd name="connsiteY60" fmla="*/ 8993 h 10020"/>
                  <a:gd name="connsiteX61" fmla="*/ 5129 w 9585"/>
                  <a:gd name="connsiteY61" fmla="*/ 8993 h 10020"/>
                  <a:gd name="connsiteX62" fmla="*/ 5154 w 9585"/>
                  <a:gd name="connsiteY62" fmla="*/ 8986 h 10020"/>
                  <a:gd name="connsiteX63" fmla="*/ 5179 w 9585"/>
                  <a:gd name="connsiteY63" fmla="*/ 8986 h 10020"/>
                  <a:gd name="connsiteX64" fmla="*/ 5199 w 9585"/>
                  <a:gd name="connsiteY64" fmla="*/ 8986 h 10020"/>
                  <a:gd name="connsiteX65" fmla="*/ 5224 w 9585"/>
                  <a:gd name="connsiteY65" fmla="*/ 8986 h 10020"/>
                  <a:gd name="connsiteX66" fmla="*/ 5329 w 9585"/>
                  <a:gd name="connsiteY66" fmla="*/ 8993 h 10020"/>
                  <a:gd name="connsiteX67" fmla="*/ 5424 w 9585"/>
                  <a:gd name="connsiteY67" fmla="*/ 9026 h 10020"/>
                  <a:gd name="connsiteX68" fmla="*/ 5519 w 9585"/>
                  <a:gd name="connsiteY68" fmla="*/ 9072 h 10020"/>
                  <a:gd name="connsiteX69" fmla="*/ 5604 w 9585"/>
                  <a:gd name="connsiteY69" fmla="*/ 9139 h 10020"/>
                  <a:gd name="connsiteX70" fmla="*/ 5684 w 9585"/>
                  <a:gd name="connsiteY70" fmla="*/ 9218 h 10020"/>
                  <a:gd name="connsiteX71" fmla="*/ 5754 w 9585"/>
                  <a:gd name="connsiteY71" fmla="*/ 9304 h 10020"/>
                  <a:gd name="connsiteX72" fmla="*/ 5809 w 9585"/>
                  <a:gd name="connsiteY72" fmla="*/ 9417 h 10020"/>
                  <a:gd name="connsiteX73" fmla="*/ 5859 w 9585"/>
                  <a:gd name="connsiteY73" fmla="*/ 9529 h 10020"/>
                  <a:gd name="connsiteX74" fmla="*/ 3007 w 9585"/>
                  <a:gd name="connsiteY74" fmla="*/ 9529 h 10020"/>
                  <a:gd name="connsiteX75" fmla="*/ 3037 w 9585"/>
                  <a:gd name="connsiteY75" fmla="*/ 9443 h 10020"/>
                  <a:gd name="connsiteX76" fmla="*/ 3077 w 9585"/>
                  <a:gd name="connsiteY76" fmla="*/ 9357 h 10020"/>
                  <a:gd name="connsiteX77" fmla="*/ 3116 w 9585"/>
                  <a:gd name="connsiteY77" fmla="*/ 9291 h 10020"/>
                  <a:gd name="connsiteX78" fmla="*/ 3171 w 9585"/>
                  <a:gd name="connsiteY78" fmla="*/ 9225 h 10020"/>
                  <a:gd name="connsiteX79" fmla="*/ 3221 w 9585"/>
                  <a:gd name="connsiteY79" fmla="*/ 9172 h 10020"/>
                  <a:gd name="connsiteX80" fmla="*/ 3281 w 9585"/>
                  <a:gd name="connsiteY80" fmla="*/ 9119 h 10020"/>
                  <a:gd name="connsiteX81" fmla="*/ 3341 w 9585"/>
                  <a:gd name="connsiteY81" fmla="*/ 9079 h 10020"/>
                  <a:gd name="connsiteX82" fmla="*/ 3411 w 9585"/>
                  <a:gd name="connsiteY82" fmla="*/ 9046 h 10020"/>
                  <a:gd name="connsiteX83" fmla="*/ 3411 w 9585"/>
                  <a:gd name="connsiteY83" fmla="*/ 8197 h 10020"/>
                  <a:gd name="connsiteX84" fmla="*/ 1054 w 9585"/>
                  <a:gd name="connsiteY84" fmla="*/ 8211 h 10020"/>
                  <a:gd name="connsiteX85" fmla="*/ 1054 w 9585"/>
                  <a:gd name="connsiteY85" fmla="*/ 8840 h 10020"/>
                  <a:gd name="connsiteX86" fmla="*/ 1009 w 9585"/>
                  <a:gd name="connsiteY86" fmla="*/ 8920 h 10020"/>
                  <a:gd name="connsiteX87" fmla="*/ 974 w 9585"/>
                  <a:gd name="connsiteY87" fmla="*/ 9006 h 10020"/>
                  <a:gd name="connsiteX88" fmla="*/ 949 w 9585"/>
                  <a:gd name="connsiteY88" fmla="*/ 9099 h 10020"/>
                  <a:gd name="connsiteX89" fmla="*/ 939 w 9585"/>
                  <a:gd name="connsiteY89" fmla="*/ 9205 h 10020"/>
                  <a:gd name="connsiteX90" fmla="*/ 919 w 9585"/>
                  <a:gd name="connsiteY90" fmla="*/ 9198 h 10020"/>
                  <a:gd name="connsiteX91" fmla="*/ 904 w 9585"/>
                  <a:gd name="connsiteY91" fmla="*/ 9198 h 10020"/>
                  <a:gd name="connsiteX92" fmla="*/ 884 w 9585"/>
                  <a:gd name="connsiteY92" fmla="*/ 9192 h 10020"/>
                  <a:gd name="connsiteX93" fmla="*/ 864 w 9585"/>
                  <a:gd name="connsiteY93" fmla="*/ 9192 h 10020"/>
                  <a:gd name="connsiteX94" fmla="*/ 799 w 9585"/>
                  <a:gd name="connsiteY94" fmla="*/ 9198 h 10020"/>
                  <a:gd name="connsiteX95" fmla="*/ 744 w 9585"/>
                  <a:gd name="connsiteY95" fmla="*/ 9218 h 10020"/>
                  <a:gd name="connsiteX96" fmla="*/ 689 w 9585"/>
                  <a:gd name="connsiteY96" fmla="*/ 9245 h 10020"/>
                  <a:gd name="connsiteX97" fmla="*/ 639 w 9585"/>
                  <a:gd name="connsiteY97" fmla="*/ 9284 h 10020"/>
                  <a:gd name="connsiteX98" fmla="*/ 594 w 9585"/>
                  <a:gd name="connsiteY98" fmla="*/ 9337 h 10020"/>
                  <a:gd name="connsiteX99" fmla="*/ 554 w 9585"/>
                  <a:gd name="connsiteY99" fmla="*/ 9390 h 10020"/>
                  <a:gd name="connsiteX100" fmla="*/ 519 w 9585"/>
                  <a:gd name="connsiteY100" fmla="*/ 9457 h 10020"/>
                  <a:gd name="connsiteX101" fmla="*/ 489 w 9585"/>
                  <a:gd name="connsiteY101" fmla="*/ 9529 h 10020"/>
                  <a:gd name="connsiteX102" fmla="*/ 0 w 9585"/>
                  <a:gd name="connsiteY102" fmla="*/ 9529 h 10020"/>
                  <a:gd name="connsiteX103" fmla="*/ 470 w 9585"/>
                  <a:gd name="connsiteY103" fmla="*/ 9951 h 10020"/>
                  <a:gd name="connsiteX104" fmla="*/ 1345 w 9585"/>
                  <a:gd name="connsiteY104" fmla="*/ 10020 h 10020"/>
                  <a:gd name="connsiteX105" fmla="*/ 9310 w 9585"/>
                  <a:gd name="connsiteY105" fmla="*/ 10000 h 10020"/>
                  <a:gd name="connsiteX106" fmla="*/ 9585 w 9585"/>
                  <a:gd name="connsiteY106" fmla="*/ 9529 h 10020"/>
                  <a:gd name="connsiteX107" fmla="*/ 8131 w 9585"/>
                  <a:gd name="connsiteY107" fmla="*/ 9529 h 10020"/>
                  <a:gd name="connsiteX0" fmla="*/ 7993 w 9510"/>
                  <a:gd name="connsiteY0" fmla="*/ 9510 h 10000"/>
                  <a:gd name="connsiteX1" fmla="*/ 7993 w 9510"/>
                  <a:gd name="connsiteY1" fmla="*/ 7367 h 10000"/>
                  <a:gd name="connsiteX2" fmla="*/ 7352 w 9510"/>
                  <a:gd name="connsiteY2" fmla="*/ 7367 h 10000"/>
                  <a:gd name="connsiteX3" fmla="*/ 7352 w 9510"/>
                  <a:gd name="connsiteY3" fmla="*/ 4121 h 10000"/>
                  <a:gd name="connsiteX4" fmla="*/ 5769 w 9510"/>
                  <a:gd name="connsiteY4" fmla="*/ 4121 h 10000"/>
                  <a:gd name="connsiteX5" fmla="*/ 5769 w 9510"/>
                  <a:gd name="connsiteY5" fmla="*/ 3809 h 10000"/>
                  <a:gd name="connsiteX6" fmla="*/ 7034 w 9510"/>
                  <a:gd name="connsiteY6" fmla="*/ 3809 h 10000"/>
                  <a:gd name="connsiteX7" fmla="*/ 7034 w 9510"/>
                  <a:gd name="connsiteY7" fmla="*/ 3492 h 10000"/>
                  <a:gd name="connsiteX8" fmla="*/ 5769 w 9510"/>
                  <a:gd name="connsiteY8" fmla="*/ 3492 h 10000"/>
                  <a:gd name="connsiteX9" fmla="*/ 5769 w 9510"/>
                  <a:gd name="connsiteY9" fmla="*/ 1362 h 10000"/>
                  <a:gd name="connsiteX10" fmla="*/ 3907 w 9510"/>
                  <a:gd name="connsiteY10" fmla="*/ 549 h 10000"/>
                  <a:gd name="connsiteX11" fmla="*/ 3907 w 9510"/>
                  <a:gd name="connsiteY11" fmla="*/ 5662 h 10000"/>
                  <a:gd name="connsiteX12" fmla="*/ 3611 w 9510"/>
                  <a:gd name="connsiteY12" fmla="*/ 5668 h 10000"/>
                  <a:gd name="connsiteX13" fmla="*/ 3611 w 9510"/>
                  <a:gd name="connsiteY13" fmla="*/ 1752 h 10000"/>
                  <a:gd name="connsiteX14" fmla="*/ 2985 w 9510"/>
                  <a:gd name="connsiteY14" fmla="*/ 2057 h 10000"/>
                  <a:gd name="connsiteX15" fmla="*/ 2647 w 9510"/>
                  <a:gd name="connsiteY15" fmla="*/ 2057 h 10000"/>
                  <a:gd name="connsiteX16" fmla="*/ 2647 w 9510"/>
                  <a:gd name="connsiteY16" fmla="*/ 0 h 10000"/>
                  <a:gd name="connsiteX17" fmla="*/ 2522 w 9510"/>
                  <a:gd name="connsiteY17" fmla="*/ 0 h 10000"/>
                  <a:gd name="connsiteX18" fmla="*/ 2522 w 9510"/>
                  <a:gd name="connsiteY18" fmla="*/ 2057 h 10000"/>
                  <a:gd name="connsiteX19" fmla="*/ 2235 w 9510"/>
                  <a:gd name="connsiteY19" fmla="*/ 2057 h 10000"/>
                  <a:gd name="connsiteX20" fmla="*/ 2235 w 9510"/>
                  <a:gd name="connsiteY20" fmla="*/ 2487 h 10000"/>
                  <a:gd name="connsiteX21" fmla="*/ 1719 w 9510"/>
                  <a:gd name="connsiteY21" fmla="*/ 2810 h 10000"/>
                  <a:gd name="connsiteX22" fmla="*/ 1719 w 9510"/>
                  <a:gd name="connsiteY22" fmla="*/ 4405 h 10000"/>
                  <a:gd name="connsiteX23" fmla="*/ 1443 w 9510"/>
                  <a:gd name="connsiteY23" fmla="*/ 4405 h 10000"/>
                  <a:gd name="connsiteX24" fmla="*/ 1443 w 9510"/>
                  <a:gd name="connsiteY24" fmla="*/ 4828 h 10000"/>
                  <a:gd name="connsiteX25" fmla="*/ 1719 w 9510"/>
                  <a:gd name="connsiteY25" fmla="*/ 4828 h 10000"/>
                  <a:gd name="connsiteX26" fmla="*/ 1719 w 9510"/>
                  <a:gd name="connsiteY26" fmla="*/ 5357 h 10000"/>
                  <a:gd name="connsiteX27" fmla="*/ 1443 w 9510"/>
                  <a:gd name="connsiteY27" fmla="*/ 5357 h 10000"/>
                  <a:gd name="connsiteX28" fmla="*/ 1443 w 9510"/>
                  <a:gd name="connsiteY28" fmla="*/ 5780 h 10000"/>
                  <a:gd name="connsiteX29" fmla="*/ 1719 w 9510"/>
                  <a:gd name="connsiteY29" fmla="*/ 5780 h 10000"/>
                  <a:gd name="connsiteX30" fmla="*/ 1719 w 9510"/>
                  <a:gd name="connsiteY30" fmla="*/ 7030 h 10000"/>
                  <a:gd name="connsiteX31" fmla="*/ 895 w 9510"/>
                  <a:gd name="connsiteY31" fmla="*/ 7030 h 10000"/>
                  <a:gd name="connsiteX32" fmla="*/ 895 w 9510"/>
                  <a:gd name="connsiteY32" fmla="*/ 7804 h 10000"/>
                  <a:gd name="connsiteX33" fmla="*/ 1318 w 9510"/>
                  <a:gd name="connsiteY33" fmla="*/ 7824 h 10000"/>
                  <a:gd name="connsiteX34" fmla="*/ 1891 w 9510"/>
                  <a:gd name="connsiteY34" fmla="*/ 7301 h 10000"/>
                  <a:gd name="connsiteX35" fmla="*/ 1886 w 9510"/>
                  <a:gd name="connsiteY35" fmla="*/ 7804 h 10000"/>
                  <a:gd name="connsiteX36" fmla="*/ 2412 w 9510"/>
                  <a:gd name="connsiteY36" fmla="*/ 7354 h 10000"/>
                  <a:gd name="connsiteX37" fmla="*/ 2412 w 9510"/>
                  <a:gd name="connsiteY37" fmla="*/ 7804 h 10000"/>
                  <a:gd name="connsiteX38" fmla="*/ 2933 w 9510"/>
                  <a:gd name="connsiteY38" fmla="*/ 7347 h 10000"/>
                  <a:gd name="connsiteX39" fmla="*/ 2938 w 9510"/>
                  <a:gd name="connsiteY39" fmla="*/ 7797 h 10000"/>
                  <a:gd name="connsiteX40" fmla="*/ 3439 w 9510"/>
                  <a:gd name="connsiteY40" fmla="*/ 7314 h 10000"/>
                  <a:gd name="connsiteX41" fmla="*/ 3439 w 9510"/>
                  <a:gd name="connsiteY41" fmla="*/ 8598 h 10000"/>
                  <a:gd name="connsiteX42" fmla="*/ 3496 w 9510"/>
                  <a:gd name="connsiteY42" fmla="*/ 8505 h 10000"/>
                  <a:gd name="connsiteX43" fmla="*/ 3554 w 9510"/>
                  <a:gd name="connsiteY43" fmla="*/ 8419 h 10000"/>
                  <a:gd name="connsiteX44" fmla="*/ 3622 w 9510"/>
                  <a:gd name="connsiteY44" fmla="*/ 8346 h 10000"/>
                  <a:gd name="connsiteX45" fmla="*/ 3700 w 9510"/>
                  <a:gd name="connsiteY45" fmla="*/ 8280 h 10000"/>
                  <a:gd name="connsiteX46" fmla="*/ 3777 w 9510"/>
                  <a:gd name="connsiteY46" fmla="*/ 8234 h 10000"/>
                  <a:gd name="connsiteX47" fmla="*/ 3861 w 9510"/>
                  <a:gd name="connsiteY47" fmla="*/ 8201 h 10000"/>
                  <a:gd name="connsiteX48" fmla="*/ 3949 w 9510"/>
                  <a:gd name="connsiteY48" fmla="*/ 8175 h 10000"/>
                  <a:gd name="connsiteX49" fmla="*/ 4048 w 9510"/>
                  <a:gd name="connsiteY49" fmla="*/ 8168 h 10000"/>
                  <a:gd name="connsiteX50" fmla="*/ 4184 w 9510"/>
                  <a:gd name="connsiteY50" fmla="*/ 8181 h 10000"/>
                  <a:gd name="connsiteX51" fmla="*/ 4320 w 9510"/>
                  <a:gd name="connsiteY51" fmla="*/ 8228 h 10000"/>
                  <a:gd name="connsiteX52" fmla="*/ 4429 w 9510"/>
                  <a:gd name="connsiteY52" fmla="*/ 8306 h 10000"/>
                  <a:gd name="connsiteX53" fmla="*/ 4539 w 9510"/>
                  <a:gd name="connsiteY53" fmla="*/ 8406 h 10000"/>
                  <a:gd name="connsiteX54" fmla="*/ 4633 w 9510"/>
                  <a:gd name="connsiteY54" fmla="*/ 8525 h 10000"/>
                  <a:gd name="connsiteX55" fmla="*/ 4695 w 9510"/>
                  <a:gd name="connsiteY55" fmla="*/ 8671 h 10000"/>
                  <a:gd name="connsiteX56" fmla="*/ 4753 w 9510"/>
                  <a:gd name="connsiteY56" fmla="*/ 8822 h 10000"/>
                  <a:gd name="connsiteX57" fmla="*/ 4773 w 9510"/>
                  <a:gd name="connsiteY57" fmla="*/ 8988 h 10000"/>
                  <a:gd name="connsiteX58" fmla="*/ 4800 w 9510"/>
                  <a:gd name="connsiteY58" fmla="*/ 8981 h 10000"/>
                  <a:gd name="connsiteX59" fmla="*/ 4819 w 9510"/>
                  <a:gd name="connsiteY59" fmla="*/ 8981 h 10000"/>
                  <a:gd name="connsiteX60" fmla="*/ 4840 w 9510"/>
                  <a:gd name="connsiteY60" fmla="*/ 8975 h 10000"/>
                  <a:gd name="connsiteX61" fmla="*/ 4861 w 9510"/>
                  <a:gd name="connsiteY61" fmla="*/ 8975 h 10000"/>
                  <a:gd name="connsiteX62" fmla="*/ 4887 w 9510"/>
                  <a:gd name="connsiteY62" fmla="*/ 8968 h 10000"/>
                  <a:gd name="connsiteX63" fmla="*/ 4913 w 9510"/>
                  <a:gd name="connsiteY63" fmla="*/ 8968 h 10000"/>
                  <a:gd name="connsiteX64" fmla="*/ 4934 w 9510"/>
                  <a:gd name="connsiteY64" fmla="*/ 8968 h 10000"/>
                  <a:gd name="connsiteX65" fmla="*/ 4960 w 9510"/>
                  <a:gd name="connsiteY65" fmla="*/ 8968 h 10000"/>
                  <a:gd name="connsiteX66" fmla="*/ 5070 w 9510"/>
                  <a:gd name="connsiteY66" fmla="*/ 8975 h 10000"/>
                  <a:gd name="connsiteX67" fmla="*/ 5169 w 9510"/>
                  <a:gd name="connsiteY67" fmla="*/ 9008 h 10000"/>
                  <a:gd name="connsiteX68" fmla="*/ 5268 w 9510"/>
                  <a:gd name="connsiteY68" fmla="*/ 9054 h 10000"/>
                  <a:gd name="connsiteX69" fmla="*/ 5357 w 9510"/>
                  <a:gd name="connsiteY69" fmla="*/ 9121 h 10000"/>
                  <a:gd name="connsiteX70" fmla="*/ 5440 w 9510"/>
                  <a:gd name="connsiteY70" fmla="*/ 9200 h 10000"/>
                  <a:gd name="connsiteX71" fmla="*/ 5513 w 9510"/>
                  <a:gd name="connsiteY71" fmla="*/ 9285 h 10000"/>
                  <a:gd name="connsiteX72" fmla="*/ 5571 w 9510"/>
                  <a:gd name="connsiteY72" fmla="*/ 9398 h 10000"/>
                  <a:gd name="connsiteX73" fmla="*/ 5623 w 9510"/>
                  <a:gd name="connsiteY73" fmla="*/ 9510 h 10000"/>
                  <a:gd name="connsiteX74" fmla="*/ 2647 w 9510"/>
                  <a:gd name="connsiteY74" fmla="*/ 9510 h 10000"/>
                  <a:gd name="connsiteX75" fmla="*/ 2678 w 9510"/>
                  <a:gd name="connsiteY75" fmla="*/ 9424 h 10000"/>
                  <a:gd name="connsiteX76" fmla="*/ 2720 w 9510"/>
                  <a:gd name="connsiteY76" fmla="*/ 9338 h 10000"/>
                  <a:gd name="connsiteX77" fmla="*/ 2761 w 9510"/>
                  <a:gd name="connsiteY77" fmla="*/ 9272 h 10000"/>
                  <a:gd name="connsiteX78" fmla="*/ 2818 w 9510"/>
                  <a:gd name="connsiteY78" fmla="*/ 9207 h 10000"/>
                  <a:gd name="connsiteX79" fmla="*/ 2870 w 9510"/>
                  <a:gd name="connsiteY79" fmla="*/ 9154 h 10000"/>
                  <a:gd name="connsiteX80" fmla="*/ 2933 w 9510"/>
                  <a:gd name="connsiteY80" fmla="*/ 9101 h 10000"/>
                  <a:gd name="connsiteX81" fmla="*/ 2996 w 9510"/>
                  <a:gd name="connsiteY81" fmla="*/ 9061 h 10000"/>
                  <a:gd name="connsiteX82" fmla="*/ 3069 w 9510"/>
                  <a:gd name="connsiteY82" fmla="*/ 9028 h 10000"/>
                  <a:gd name="connsiteX83" fmla="*/ 3069 w 9510"/>
                  <a:gd name="connsiteY83" fmla="*/ 8181 h 10000"/>
                  <a:gd name="connsiteX84" fmla="*/ 610 w 9510"/>
                  <a:gd name="connsiteY84" fmla="*/ 8195 h 10000"/>
                  <a:gd name="connsiteX85" fmla="*/ 610 w 9510"/>
                  <a:gd name="connsiteY85" fmla="*/ 8822 h 10000"/>
                  <a:gd name="connsiteX86" fmla="*/ 563 w 9510"/>
                  <a:gd name="connsiteY86" fmla="*/ 8902 h 10000"/>
                  <a:gd name="connsiteX87" fmla="*/ 526 w 9510"/>
                  <a:gd name="connsiteY87" fmla="*/ 8988 h 10000"/>
                  <a:gd name="connsiteX88" fmla="*/ 500 w 9510"/>
                  <a:gd name="connsiteY88" fmla="*/ 9081 h 10000"/>
                  <a:gd name="connsiteX89" fmla="*/ 490 w 9510"/>
                  <a:gd name="connsiteY89" fmla="*/ 9187 h 10000"/>
                  <a:gd name="connsiteX90" fmla="*/ 469 w 9510"/>
                  <a:gd name="connsiteY90" fmla="*/ 9180 h 10000"/>
                  <a:gd name="connsiteX91" fmla="*/ 453 w 9510"/>
                  <a:gd name="connsiteY91" fmla="*/ 9180 h 10000"/>
                  <a:gd name="connsiteX92" fmla="*/ 432 w 9510"/>
                  <a:gd name="connsiteY92" fmla="*/ 9174 h 10000"/>
                  <a:gd name="connsiteX93" fmla="*/ 411 w 9510"/>
                  <a:gd name="connsiteY93" fmla="*/ 9174 h 10000"/>
                  <a:gd name="connsiteX94" fmla="*/ 344 w 9510"/>
                  <a:gd name="connsiteY94" fmla="*/ 9180 h 10000"/>
                  <a:gd name="connsiteX95" fmla="*/ 286 w 9510"/>
                  <a:gd name="connsiteY95" fmla="*/ 9200 h 10000"/>
                  <a:gd name="connsiteX96" fmla="*/ 229 w 9510"/>
                  <a:gd name="connsiteY96" fmla="*/ 9227 h 10000"/>
                  <a:gd name="connsiteX97" fmla="*/ 177 w 9510"/>
                  <a:gd name="connsiteY97" fmla="*/ 9265 h 10000"/>
                  <a:gd name="connsiteX98" fmla="*/ 130 w 9510"/>
                  <a:gd name="connsiteY98" fmla="*/ 9318 h 10000"/>
                  <a:gd name="connsiteX99" fmla="*/ 88 w 9510"/>
                  <a:gd name="connsiteY99" fmla="*/ 9371 h 10000"/>
                  <a:gd name="connsiteX100" fmla="*/ 51 w 9510"/>
                  <a:gd name="connsiteY100" fmla="*/ 9438 h 10000"/>
                  <a:gd name="connsiteX101" fmla="*/ 20 w 9510"/>
                  <a:gd name="connsiteY101" fmla="*/ 9510 h 10000"/>
                  <a:gd name="connsiteX102" fmla="*/ 203 w 9510"/>
                  <a:gd name="connsiteY102" fmla="*/ 9461 h 10000"/>
                  <a:gd name="connsiteX103" fmla="*/ 0 w 9510"/>
                  <a:gd name="connsiteY103" fmla="*/ 9931 h 10000"/>
                  <a:gd name="connsiteX104" fmla="*/ 913 w 9510"/>
                  <a:gd name="connsiteY104" fmla="*/ 10000 h 10000"/>
                  <a:gd name="connsiteX105" fmla="*/ 9223 w 9510"/>
                  <a:gd name="connsiteY105" fmla="*/ 9980 h 10000"/>
                  <a:gd name="connsiteX106" fmla="*/ 9510 w 9510"/>
                  <a:gd name="connsiteY106" fmla="*/ 9510 h 10000"/>
                  <a:gd name="connsiteX107" fmla="*/ 7993 w 9510"/>
                  <a:gd name="connsiteY107" fmla="*/ 9510 h 10000"/>
                  <a:gd name="connsiteX0" fmla="*/ 8405 w 10000"/>
                  <a:gd name="connsiteY0" fmla="*/ 9510 h 10000"/>
                  <a:gd name="connsiteX1" fmla="*/ 8405 w 10000"/>
                  <a:gd name="connsiteY1" fmla="*/ 7367 h 10000"/>
                  <a:gd name="connsiteX2" fmla="*/ 7731 w 10000"/>
                  <a:gd name="connsiteY2" fmla="*/ 7367 h 10000"/>
                  <a:gd name="connsiteX3" fmla="*/ 7731 w 10000"/>
                  <a:gd name="connsiteY3" fmla="*/ 4121 h 10000"/>
                  <a:gd name="connsiteX4" fmla="*/ 6066 w 10000"/>
                  <a:gd name="connsiteY4" fmla="*/ 4121 h 10000"/>
                  <a:gd name="connsiteX5" fmla="*/ 6066 w 10000"/>
                  <a:gd name="connsiteY5" fmla="*/ 3809 h 10000"/>
                  <a:gd name="connsiteX6" fmla="*/ 7396 w 10000"/>
                  <a:gd name="connsiteY6" fmla="*/ 3809 h 10000"/>
                  <a:gd name="connsiteX7" fmla="*/ 7396 w 10000"/>
                  <a:gd name="connsiteY7" fmla="*/ 3492 h 10000"/>
                  <a:gd name="connsiteX8" fmla="*/ 6066 w 10000"/>
                  <a:gd name="connsiteY8" fmla="*/ 3492 h 10000"/>
                  <a:gd name="connsiteX9" fmla="*/ 6066 w 10000"/>
                  <a:gd name="connsiteY9" fmla="*/ 1362 h 10000"/>
                  <a:gd name="connsiteX10" fmla="*/ 4108 w 10000"/>
                  <a:gd name="connsiteY10" fmla="*/ 549 h 10000"/>
                  <a:gd name="connsiteX11" fmla="*/ 4108 w 10000"/>
                  <a:gd name="connsiteY11" fmla="*/ 5662 h 10000"/>
                  <a:gd name="connsiteX12" fmla="*/ 3797 w 10000"/>
                  <a:gd name="connsiteY12" fmla="*/ 5668 h 10000"/>
                  <a:gd name="connsiteX13" fmla="*/ 3797 w 10000"/>
                  <a:gd name="connsiteY13" fmla="*/ 1752 h 10000"/>
                  <a:gd name="connsiteX14" fmla="*/ 3139 w 10000"/>
                  <a:gd name="connsiteY14" fmla="*/ 2057 h 10000"/>
                  <a:gd name="connsiteX15" fmla="*/ 2783 w 10000"/>
                  <a:gd name="connsiteY15" fmla="*/ 2057 h 10000"/>
                  <a:gd name="connsiteX16" fmla="*/ 2783 w 10000"/>
                  <a:gd name="connsiteY16" fmla="*/ 0 h 10000"/>
                  <a:gd name="connsiteX17" fmla="*/ 2652 w 10000"/>
                  <a:gd name="connsiteY17" fmla="*/ 0 h 10000"/>
                  <a:gd name="connsiteX18" fmla="*/ 2652 w 10000"/>
                  <a:gd name="connsiteY18" fmla="*/ 2057 h 10000"/>
                  <a:gd name="connsiteX19" fmla="*/ 2350 w 10000"/>
                  <a:gd name="connsiteY19" fmla="*/ 2057 h 10000"/>
                  <a:gd name="connsiteX20" fmla="*/ 2350 w 10000"/>
                  <a:gd name="connsiteY20" fmla="*/ 2487 h 10000"/>
                  <a:gd name="connsiteX21" fmla="*/ 1808 w 10000"/>
                  <a:gd name="connsiteY21" fmla="*/ 2810 h 10000"/>
                  <a:gd name="connsiteX22" fmla="*/ 1808 w 10000"/>
                  <a:gd name="connsiteY22" fmla="*/ 4405 h 10000"/>
                  <a:gd name="connsiteX23" fmla="*/ 1517 w 10000"/>
                  <a:gd name="connsiteY23" fmla="*/ 4405 h 10000"/>
                  <a:gd name="connsiteX24" fmla="*/ 1517 w 10000"/>
                  <a:gd name="connsiteY24" fmla="*/ 4828 h 10000"/>
                  <a:gd name="connsiteX25" fmla="*/ 1808 w 10000"/>
                  <a:gd name="connsiteY25" fmla="*/ 4828 h 10000"/>
                  <a:gd name="connsiteX26" fmla="*/ 1808 w 10000"/>
                  <a:gd name="connsiteY26" fmla="*/ 5357 h 10000"/>
                  <a:gd name="connsiteX27" fmla="*/ 1517 w 10000"/>
                  <a:gd name="connsiteY27" fmla="*/ 5357 h 10000"/>
                  <a:gd name="connsiteX28" fmla="*/ 1517 w 10000"/>
                  <a:gd name="connsiteY28" fmla="*/ 5780 h 10000"/>
                  <a:gd name="connsiteX29" fmla="*/ 1808 w 10000"/>
                  <a:gd name="connsiteY29" fmla="*/ 5780 h 10000"/>
                  <a:gd name="connsiteX30" fmla="*/ 1808 w 10000"/>
                  <a:gd name="connsiteY30" fmla="*/ 7030 h 10000"/>
                  <a:gd name="connsiteX31" fmla="*/ 941 w 10000"/>
                  <a:gd name="connsiteY31" fmla="*/ 7030 h 10000"/>
                  <a:gd name="connsiteX32" fmla="*/ 941 w 10000"/>
                  <a:gd name="connsiteY32" fmla="*/ 7804 h 10000"/>
                  <a:gd name="connsiteX33" fmla="*/ 1386 w 10000"/>
                  <a:gd name="connsiteY33" fmla="*/ 7824 h 10000"/>
                  <a:gd name="connsiteX34" fmla="*/ 1988 w 10000"/>
                  <a:gd name="connsiteY34" fmla="*/ 7301 h 10000"/>
                  <a:gd name="connsiteX35" fmla="*/ 1983 w 10000"/>
                  <a:gd name="connsiteY35" fmla="*/ 7804 h 10000"/>
                  <a:gd name="connsiteX36" fmla="*/ 2536 w 10000"/>
                  <a:gd name="connsiteY36" fmla="*/ 7354 h 10000"/>
                  <a:gd name="connsiteX37" fmla="*/ 2536 w 10000"/>
                  <a:gd name="connsiteY37" fmla="*/ 7804 h 10000"/>
                  <a:gd name="connsiteX38" fmla="*/ 3084 w 10000"/>
                  <a:gd name="connsiteY38" fmla="*/ 7347 h 10000"/>
                  <a:gd name="connsiteX39" fmla="*/ 3089 w 10000"/>
                  <a:gd name="connsiteY39" fmla="*/ 7797 h 10000"/>
                  <a:gd name="connsiteX40" fmla="*/ 3616 w 10000"/>
                  <a:gd name="connsiteY40" fmla="*/ 7314 h 10000"/>
                  <a:gd name="connsiteX41" fmla="*/ 3616 w 10000"/>
                  <a:gd name="connsiteY41" fmla="*/ 8598 h 10000"/>
                  <a:gd name="connsiteX42" fmla="*/ 3676 w 10000"/>
                  <a:gd name="connsiteY42" fmla="*/ 8505 h 10000"/>
                  <a:gd name="connsiteX43" fmla="*/ 3737 w 10000"/>
                  <a:gd name="connsiteY43" fmla="*/ 8419 h 10000"/>
                  <a:gd name="connsiteX44" fmla="*/ 3809 w 10000"/>
                  <a:gd name="connsiteY44" fmla="*/ 8346 h 10000"/>
                  <a:gd name="connsiteX45" fmla="*/ 3891 w 10000"/>
                  <a:gd name="connsiteY45" fmla="*/ 8280 h 10000"/>
                  <a:gd name="connsiteX46" fmla="*/ 3972 w 10000"/>
                  <a:gd name="connsiteY46" fmla="*/ 8234 h 10000"/>
                  <a:gd name="connsiteX47" fmla="*/ 4060 w 10000"/>
                  <a:gd name="connsiteY47" fmla="*/ 8201 h 10000"/>
                  <a:gd name="connsiteX48" fmla="*/ 4152 w 10000"/>
                  <a:gd name="connsiteY48" fmla="*/ 8175 h 10000"/>
                  <a:gd name="connsiteX49" fmla="*/ 4257 w 10000"/>
                  <a:gd name="connsiteY49" fmla="*/ 8168 h 10000"/>
                  <a:gd name="connsiteX50" fmla="*/ 4400 w 10000"/>
                  <a:gd name="connsiteY50" fmla="*/ 8181 h 10000"/>
                  <a:gd name="connsiteX51" fmla="*/ 4543 w 10000"/>
                  <a:gd name="connsiteY51" fmla="*/ 8228 h 10000"/>
                  <a:gd name="connsiteX52" fmla="*/ 4657 w 10000"/>
                  <a:gd name="connsiteY52" fmla="*/ 8306 h 10000"/>
                  <a:gd name="connsiteX53" fmla="*/ 4773 w 10000"/>
                  <a:gd name="connsiteY53" fmla="*/ 8406 h 10000"/>
                  <a:gd name="connsiteX54" fmla="*/ 4872 w 10000"/>
                  <a:gd name="connsiteY54" fmla="*/ 8525 h 10000"/>
                  <a:gd name="connsiteX55" fmla="*/ 4937 w 10000"/>
                  <a:gd name="connsiteY55" fmla="*/ 8671 h 10000"/>
                  <a:gd name="connsiteX56" fmla="*/ 4998 w 10000"/>
                  <a:gd name="connsiteY56" fmla="*/ 8822 h 10000"/>
                  <a:gd name="connsiteX57" fmla="*/ 5019 w 10000"/>
                  <a:gd name="connsiteY57" fmla="*/ 8988 h 10000"/>
                  <a:gd name="connsiteX58" fmla="*/ 5047 w 10000"/>
                  <a:gd name="connsiteY58" fmla="*/ 8981 h 10000"/>
                  <a:gd name="connsiteX59" fmla="*/ 5067 w 10000"/>
                  <a:gd name="connsiteY59" fmla="*/ 8981 h 10000"/>
                  <a:gd name="connsiteX60" fmla="*/ 5089 w 10000"/>
                  <a:gd name="connsiteY60" fmla="*/ 8975 h 10000"/>
                  <a:gd name="connsiteX61" fmla="*/ 5111 w 10000"/>
                  <a:gd name="connsiteY61" fmla="*/ 8975 h 10000"/>
                  <a:gd name="connsiteX62" fmla="*/ 5139 w 10000"/>
                  <a:gd name="connsiteY62" fmla="*/ 8968 h 10000"/>
                  <a:gd name="connsiteX63" fmla="*/ 5166 w 10000"/>
                  <a:gd name="connsiteY63" fmla="*/ 8968 h 10000"/>
                  <a:gd name="connsiteX64" fmla="*/ 5188 w 10000"/>
                  <a:gd name="connsiteY64" fmla="*/ 8968 h 10000"/>
                  <a:gd name="connsiteX65" fmla="*/ 5216 w 10000"/>
                  <a:gd name="connsiteY65" fmla="*/ 8968 h 10000"/>
                  <a:gd name="connsiteX66" fmla="*/ 5331 w 10000"/>
                  <a:gd name="connsiteY66" fmla="*/ 8975 h 10000"/>
                  <a:gd name="connsiteX67" fmla="*/ 5435 w 10000"/>
                  <a:gd name="connsiteY67" fmla="*/ 9008 h 10000"/>
                  <a:gd name="connsiteX68" fmla="*/ 5539 w 10000"/>
                  <a:gd name="connsiteY68" fmla="*/ 9054 h 10000"/>
                  <a:gd name="connsiteX69" fmla="*/ 5633 w 10000"/>
                  <a:gd name="connsiteY69" fmla="*/ 9121 h 10000"/>
                  <a:gd name="connsiteX70" fmla="*/ 5720 w 10000"/>
                  <a:gd name="connsiteY70" fmla="*/ 9200 h 10000"/>
                  <a:gd name="connsiteX71" fmla="*/ 5797 w 10000"/>
                  <a:gd name="connsiteY71" fmla="*/ 9285 h 10000"/>
                  <a:gd name="connsiteX72" fmla="*/ 5858 w 10000"/>
                  <a:gd name="connsiteY72" fmla="*/ 9398 h 10000"/>
                  <a:gd name="connsiteX73" fmla="*/ 5913 w 10000"/>
                  <a:gd name="connsiteY73" fmla="*/ 9510 h 10000"/>
                  <a:gd name="connsiteX74" fmla="*/ 2783 w 10000"/>
                  <a:gd name="connsiteY74" fmla="*/ 9510 h 10000"/>
                  <a:gd name="connsiteX75" fmla="*/ 2816 w 10000"/>
                  <a:gd name="connsiteY75" fmla="*/ 9424 h 10000"/>
                  <a:gd name="connsiteX76" fmla="*/ 2860 w 10000"/>
                  <a:gd name="connsiteY76" fmla="*/ 9338 h 10000"/>
                  <a:gd name="connsiteX77" fmla="*/ 2903 w 10000"/>
                  <a:gd name="connsiteY77" fmla="*/ 9272 h 10000"/>
                  <a:gd name="connsiteX78" fmla="*/ 2963 w 10000"/>
                  <a:gd name="connsiteY78" fmla="*/ 9207 h 10000"/>
                  <a:gd name="connsiteX79" fmla="*/ 3018 w 10000"/>
                  <a:gd name="connsiteY79" fmla="*/ 9154 h 10000"/>
                  <a:gd name="connsiteX80" fmla="*/ 3084 w 10000"/>
                  <a:gd name="connsiteY80" fmla="*/ 9101 h 10000"/>
                  <a:gd name="connsiteX81" fmla="*/ 3150 w 10000"/>
                  <a:gd name="connsiteY81" fmla="*/ 9061 h 10000"/>
                  <a:gd name="connsiteX82" fmla="*/ 3227 w 10000"/>
                  <a:gd name="connsiteY82" fmla="*/ 9028 h 10000"/>
                  <a:gd name="connsiteX83" fmla="*/ 3227 w 10000"/>
                  <a:gd name="connsiteY83" fmla="*/ 8181 h 10000"/>
                  <a:gd name="connsiteX84" fmla="*/ 641 w 10000"/>
                  <a:gd name="connsiteY84" fmla="*/ 8195 h 10000"/>
                  <a:gd name="connsiteX85" fmla="*/ 641 w 10000"/>
                  <a:gd name="connsiteY85" fmla="*/ 8822 h 10000"/>
                  <a:gd name="connsiteX86" fmla="*/ 592 w 10000"/>
                  <a:gd name="connsiteY86" fmla="*/ 8902 h 10000"/>
                  <a:gd name="connsiteX87" fmla="*/ 553 w 10000"/>
                  <a:gd name="connsiteY87" fmla="*/ 8988 h 10000"/>
                  <a:gd name="connsiteX88" fmla="*/ 526 w 10000"/>
                  <a:gd name="connsiteY88" fmla="*/ 9081 h 10000"/>
                  <a:gd name="connsiteX89" fmla="*/ 515 w 10000"/>
                  <a:gd name="connsiteY89" fmla="*/ 9187 h 10000"/>
                  <a:gd name="connsiteX90" fmla="*/ 493 w 10000"/>
                  <a:gd name="connsiteY90" fmla="*/ 9180 h 10000"/>
                  <a:gd name="connsiteX91" fmla="*/ 476 w 10000"/>
                  <a:gd name="connsiteY91" fmla="*/ 9180 h 10000"/>
                  <a:gd name="connsiteX92" fmla="*/ 454 w 10000"/>
                  <a:gd name="connsiteY92" fmla="*/ 9174 h 10000"/>
                  <a:gd name="connsiteX93" fmla="*/ 432 w 10000"/>
                  <a:gd name="connsiteY93" fmla="*/ 9174 h 10000"/>
                  <a:gd name="connsiteX94" fmla="*/ 362 w 10000"/>
                  <a:gd name="connsiteY94" fmla="*/ 9180 h 10000"/>
                  <a:gd name="connsiteX95" fmla="*/ 301 w 10000"/>
                  <a:gd name="connsiteY95" fmla="*/ 9200 h 10000"/>
                  <a:gd name="connsiteX96" fmla="*/ 241 w 10000"/>
                  <a:gd name="connsiteY96" fmla="*/ 9227 h 10000"/>
                  <a:gd name="connsiteX97" fmla="*/ 186 w 10000"/>
                  <a:gd name="connsiteY97" fmla="*/ 9265 h 10000"/>
                  <a:gd name="connsiteX98" fmla="*/ 137 w 10000"/>
                  <a:gd name="connsiteY98" fmla="*/ 9318 h 10000"/>
                  <a:gd name="connsiteX99" fmla="*/ 93 w 10000"/>
                  <a:gd name="connsiteY99" fmla="*/ 9371 h 10000"/>
                  <a:gd name="connsiteX100" fmla="*/ 54 w 10000"/>
                  <a:gd name="connsiteY100" fmla="*/ 9438 h 10000"/>
                  <a:gd name="connsiteX101" fmla="*/ 21 w 10000"/>
                  <a:gd name="connsiteY101" fmla="*/ 9510 h 10000"/>
                  <a:gd name="connsiteX102" fmla="*/ 213 w 10000"/>
                  <a:gd name="connsiteY102" fmla="*/ 9461 h 10000"/>
                  <a:gd name="connsiteX103" fmla="*/ 0 w 10000"/>
                  <a:gd name="connsiteY103" fmla="*/ 9931 h 10000"/>
                  <a:gd name="connsiteX104" fmla="*/ 960 w 10000"/>
                  <a:gd name="connsiteY104" fmla="*/ 10000 h 10000"/>
                  <a:gd name="connsiteX105" fmla="*/ 7149 w 10000"/>
                  <a:gd name="connsiteY105" fmla="*/ 9980 h 10000"/>
                  <a:gd name="connsiteX106" fmla="*/ 10000 w 10000"/>
                  <a:gd name="connsiteY106" fmla="*/ 9510 h 10000"/>
                  <a:gd name="connsiteX107" fmla="*/ 8405 w 10000"/>
                  <a:gd name="connsiteY107" fmla="*/ 9510 h 10000"/>
                  <a:gd name="connsiteX0" fmla="*/ 8405 w 8405"/>
                  <a:gd name="connsiteY0" fmla="*/ 9510 h 10000"/>
                  <a:gd name="connsiteX1" fmla="*/ 8405 w 8405"/>
                  <a:gd name="connsiteY1" fmla="*/ 7367 h 10000"/>
                  <a:gd name="connsiteX2" fmla="*/ 7731 w 8405"/>
                  <a:gd name="connsiteY2" fmla="*/ 7367 h 10000"/>
                  <a:gd name="connsiteX3" fmla="*/ 7731 w 8405"/>
                  <a:gd name="connsiteY3" fmla="*/ 4121 h 10000"/>
                  <a:gd name="connsiteX4" fmla="*/ 6066 w 8405"/>
                  <a:gd name="connsiteY4" fmla="*/ 4121 h 10000"/>
                  <a:gd name="connsiteX5" fmla="*/ 6066 w 8405"/>
                  <a:gd name="connsiteY5" fmla="*/ 3809 h 10000"/>
                  <a:gd name="connsiteX6" fmla="*/ 7396 w 8405"/>
                  <a:gd name="connsiteY6" fmla="*/ 3809 h 10000"/>
                  <a:gd name="connsiteX7" fmla="*/ 7396 w 8405"/>
                  <a:gd name="connsiteY7" fmla="*/ 3492 h 10000"/>
                  <a:gd name="connsiteX8" fmla="*/ 6066 w 8405"/>
                  <a:gd name="connsiteY8" fmla="*/ 3492 h 10000"/>
                  <a:gd name="connsiteX9" fmla="*/ 6066 w 8405"/>
                  <a:gd name="connsiteY9" fmla="*/ 1362 h 10000"/>
                  <a:gd name="connsiteX10" fmla="*/ 4108 w 8405"/>
                  <a:gd name="connsiteY10" fmla="*/ 549 h 10000"/>
                  <a:gd name="connsiteX11" fmla="*/ 4108 w 8405"/>
                  <a:gd name="connsiteY11" fmla="*/ 5662 h 10000"/>
                  <a:gd name="connsiteX12" fmla="*/ 3797 w 8405"/>
                  <a:gd name="connsiteY12" fmla="*/ 5668 h 10000"/>
                  <a:gd name="connsiteX13" fmla="*/ 3797 w 8405"/>
                  <a:gd name="connsiteY13" fmla="*/ 1752 h 10000"/>
                  <a:gd name="connsiteX14" fmla="*/ 3139 w 8405"/>
                  <a:gd name="connsiteY14" fmla="*/ 2057 h 10000"/>
                  <a:gd name="connsiteX15" fmla="*/ 2783 w 8405"/>
                  <a:gd name="connsiteY15" fmla="*/ 2057 h 10000"/>
                  <a:gd name="connsiteX16" fmla="*/ 2783 w 8405"/>
                  <a:gd name="connsiteY16" fmla="*/ 0 h 10000"/>
                  <a:gd name="connsiteX17" fmla="*/ 2652 w 8405"/>
                  <a:gd name="connsiteY17" fmla="*/ 0 h 10000"/>
                  <a:gd name="connsiteX18" fmla="*/ 2652 w 8405"/>
                  <a:gd name="connsiteY18" fmla="*/ 2057 h 10000"/>
                  <a:gd name="connsiteX19" fmla="*/ 2350 w 8405"/>
                  <a:gd name="connsiteY19" fmla="*/ 2057 h 10000"/>
                  <a:gd name="connsiteX20" fmla="*/ 2350 w 8405"/>
                  <a:gd name="connsiteY20" fmla="*/ 2487 h 10000"/>
                  <a:gd name="connsiteX21" fmla="*/ 1808 w 8405"/>
                  <a:gd name="connsiteY21" fmla="*/ 2810 h 10000"/>
                  <a:gd name="connsiteX22" fmla="*/ 1808 w 8405"/>
                  <a:gd name="connsiteY22" fmla="*/ 4405 h 10000"/>
                  <a:gd name="connsiteX23" fmla="*/ 1517 w 8405"/>
                  <a:gd name="connsiteY23" fmla="*/ 4405 h 10000"/>
                  <a:gd name="connsiteX24" fmla="*/ 1517 w 8405"/>
                  <a:gd name="connsiteY24" fmla="*/ 4828 h 10000"/>
                  <a:gd name="connsiteX25" fmla="*/ 1808 w 8405"/>
                  <a:gd name="connsiteY25" fmla="*/ 4828 h 10000"/>
                  <a:gd name="connsiteX26" fmla="*/ 1808 w 8405"/>
                  <a:gd name="connsiteY26" fmla="*/ 5357 h 10000"/>
                  <a:gd name="connsiteX27" fmla="*/ 1517 w 8405"/>
                  <a:gd name="connsiteY27" fmla="*/ 5357 h 10000"/>
                  <a:gd name="connsiteX28" fmla="*/ 1517 w 8405"/>
                  <a:gd name="connsiteY28" fmla="*/ 5780 h 10000"/>
                  <a:gd name="connsiteX29" fmla="*/ 1808 w 8405"/>
                  <a:gd name="connsiteY29" fmla="*/ 5780 h 10000"/>
                  <a:gd name="connsiteX30" fmla="*/ 1808 w 8405"/>
                  <a:gd name="connsiteY30" fmla="*/ 7030 h 10000"/>
                  <a:gd name="connsiteX31" fmla="*/ 941 w 8405"/>
                  <a:gd name="connsiteY31" fmla="*/ 7030 h 10000"/>
                  <a:gd name="connsiteX32" fmla="*/ 941 w 8405"/>
                  <a:gd name="connsiteY32" fmla="*/ 7804 h 10000"/>
                  <a:gd name="connsiteX33" fmla="*/ 1386 w 8405"/>
                  <a:gd name="connsiteY33" fmla="*/ 7824 h 10000"/>
                  <a:gd name="connsiteX34" fmla="*/ 1988 w 8405"/>
                  <a:gd name="connsiteY34" fmla="*/ 7301 h 10000"/>
                  <a:gd name="connsiteX35" fmla="*/ 1983 w 8405"/>
                  <a:gd name="connsiteY35" fmla="*/ 7804 h 10000"/>
                  <a:gd name="connsiteX36" fmla="*/ 2536 w 8405"/>
                  <a:gd name="connsiteY36" fmla="*/ 7354 h 10000"/>
                  <a:gd name="connsiteX37" fmla="*/ 2536 w 8405"/>
                  <a:gd name="connsiteY37" fmla="*/ 7804 h 10000"/>
                  <a:gd name="connsiteX38" fmla="*/ 3084 w 8405"/>
                  <a:gd name="connsiteY38" fmla="*/ 7347 h 10000"/>
                  <a:gd name="connsiteX39" fmla="*/ 3089 w 8405"/>
                  <a:gd name="connsiteY39" fmla="*/ 7797 h 10000"/>
                  <a:gd name="connsiteX40" fmla="*/ 3616 w 8405"/>
                  <a:gd name="connsiteY40" fmla="*/ 7314 h 10000"/>
                  <a:gd name="connsiteX41" fmla="*/ 3616 w 8405"/>
                  <a:gd name="connsiteY41" fmla="*/ 8598 h 10000"/>
                  <a:gd name="connsiteX42" fmla="*/ 3676 w 8405"/>
                  <a:gd name="connsiteY42" fmla="*/ 8505 h 10000"/>
                  <a:gd name="connsiteX43" fmla="*/ 3737 w 8405"/>
                  <a:gd name="connsiteY43" fmla="*/ 8419 h 10000"/>
                  <a:gd name="connsiteX44" fmla="*/ 3809 w 8405"/>
                  <a:gd name="connsiteY44" fmla="*/ 8346 h 10000"/>
                  <a:gd name="connsiteX45" fmla="*/ 3891 w 8405"/>
                  <a:gd name="connsiteY45" fmla="*/ 8280 h 10000"/>
                  <a:gd name="connsiteX46" fmla="*/ 3972 w 8405"/>
                  <a:gd name="connsiteY46" fmla="*/ 8234 h 10000"/>
                  <a:gd name="connsiteX47" fmla="*/ 4060 w 8405"/>
                  <a:gd name="connsiteY47" fmla="*/ 8201 h 10000"/>
                  <a:gd name="connsiteX48" fmla="*/ 4152 w 8405"/>
                  <a:gd name="connsiteY48" fmla="*/ 8175 h 10000"/>
                  <a:gd name="connsiteX49" fmla="*/ 4257 w 8405"/>
                  <a:gd name="connsiteY49" fmla="*/ 8168 h 10000"/>
                  <a:gd name="connsiteX50" fmla="*/ 4400 w 8405"/>
                  <a:gd name="connsiteY50" fmla="*/ 8181 h 10000"/>
                  <a:gd name="connsiteX51" fmla="*/ 4543 w 8405"/>
                  <a:gd name="connsiteY51" fmla="*/ 8228 h 10000"/>
                  <a:gd name="connsiteX52" fmla="*/ 4657 w 8405"/>
                  <a:gd name="connsiteY52" fmla="*/ 8306 h 10000"/>
                  <a:gd name="connsiteX53" fmla="*/ 4773 w 8405"/>
                  <a:gd name="connsiteY53" fmla="*/ 8406 h 10000"/>
                  <a:gd name="connsiteX54" fmla="*/ 4872 w 8405"/>
                  <a:gd name="connsiteY54" fmla="*/ 8525 h 10000"/>
                  <a:gd name="connsiteX55" fmla="*/ 4937 w 8405"/>
                  <a:gd name="connsiteY55" fmla="*/ 8671 h 10000"/>
                  <a:gd name="connsiteX56" fmla="*/ 4998 w 8405"/>
                  <a:gd name="connsiteY56" fmla="*/ 8822 h 10000"/>
                  <a:gd name="connsiteX57" fmla="*/ 5019 w 8405"/>
                  <a:gd name="connsiteY57" fmla="*/ 8988 h 10000"/>
                  <a:gd name="connsiteX58" fmla="*/ 5047 w 8405"/>
                  <a:gd name="connsiteY58" fmla="*/ 8981 h 10000"/>
                  <a:gd name="connsiteX59" fmla="*/ 5067 w 8405"/>
                  <a:gd name="connsiteY59" fmla="*/ 8981 h 10000"/>
                  <a:gd name="connsiteX60" fmla="*/ 5089 w 8405"/>
                  <a:gd name="connsiteY60" fmla="*/ 8975 h 10000"/>
                  <a:gd name="connsiteX61" fmla="*/ 5111 w 8405"/>
                  <a:gd name="connsiteY61" fmla="*/ 8975 h 10000"/>
                  <a:gd name="connsiteX62" fmla="*/ 5139 w 8405"/>
                  <a:gd name="connsiteY62" fmla="*/ 8968 h 10000"/>
                  <a:gd name="connsiteX63" fmla="*/ 5166 w 8405"/>
                  <a:gd name="connsiteY63" fmla="*/ 8968 h 10000"/>
                  <a:gd name="connsiteX64" fmla="*/ 5188 w 8405"/>
                  <a:gd name="connsiteY64" fmla="*/ 8968 h 10000"/>
                  <a:gd name="connsiteX65" fmla="*/ 5216 w 8405"/>
                  <a:gd name="connsiteY65" fmla="*/ 8968 h 10000"/>
                  <a:gd name="connsiteX66" fmla="*/ 5331 w 8405"/>
                  <a:gd name="connsiteY66" fmla="*/ 8975 h 10000"/>
                  <a:gd name="connsiteX67" fmla="*/ 5435 w 8405"/>
                  <a:gd name="connsiteY67" fmla="*/ 9008 h 10000"/>
                  <a:gd name="connsiteX68" fmla="*/ 5539 w 8405"/>
                  <a:gd name="connsiteY68" fmla="*/ 9054 h 10000"/>
                  <a:gd name="connsiteX69" fmla="*/ 5633 w 8405"/>
                  <a:gd name="connsiteY69" fmla="*/ 9121 h 10000"/>
                  <a:gd name="connsiteX70" fmla="*/ 5720 w 8405"/>
                  <a:gd name="connsiteY70" fmla="*/ 9200 h 10000"/>
                  <a:gd name="connsiteX71" fmla="*/ 5797 w 8405"/>
                  <a:gd name="connsiteY71" fmla="*/ 9285 h 10000"/>
                  <a:gd name="connsiteX72" fmla="*/ 5858 w 8405"/>
                  <a:gd name="connsiteY72" fmla="*/ 9398 h 10000"/>
                  <a:gd name="connsiteX73" fmla="*/ 5913 w 8405"/>
                  <a:gd name="connsiteY73" fmla="*/ 9510 h 10000"/>
                  <a:gd name="connsiteX74" fmla="*/ 2783 w 8405"/>
                  <a:gd name="connsiteY74" fmla="*/ 9510 h 10000"/>
                  <a:gd name="connsiteX75" fmla="*/ 2816 w 8405"/>
                  <a:gd name="connsiteY75" fmla="*/ 9424 h 10000"/>
                  <a:gd name="connsiteX76" fmla="*/ 2860 w 8405"/>
                  <a:gd name="connsiteY76" fmla="*/ 9338 h 10000"/>
                  <a:gd name="connsiteX77" fmla="*/ 2903 w 8405"/>
                  <a:gd name="connsiteY77" fmla="*/ 9272 h 10000"/>
                  <a:gd name="connsiteX78" fmla="*/ 2963 w 8405"/>
                  <a:gd name="connsiteY78" fmla="*/ 9207 h 10000"/>
                  <a:gd name="connsiteX79" fmla="*/ 3018 w 8405"/>
                  <a:gd name="connsiteY79" fmla="*/ 9154 h 10000"/>
                  <a:gd name="connsiteX80" fmla="*/ 3084 w 8405"/>
                  <a:gd name="connsiteY80" fmla="*/ 9101 h 10000"/>
                  <a:gd name="connsiteX81" fmla="*/ 3150 w 8405"/>
                  <a:gd name="connsiteY81" fmla="*/ 9061 h 10000"/>
                  <a:gd name="connsiteX82" fmla="*/ 3227 w 8405"/>
                  <a:gd name="connsiteY82" fmla="*/ 9028 h 10000"/>
                  <a:gd name="connsiteX83" fmla="*/ 3227 w 8405"/>
                  <a:gd name="connsiteY83" fmla="*/ 8181 h 10000"/>
                  <a:gd name="connsiteX84" fmla="*/ 641 w 8405"/>
                  <a:gd name="connsiteY84" fmla="*/ 8195 h 10000"/>
                  <a:gd name="connsiteX85" fmla="*/ 641 w 8405"/>
                  <a:gd name="connsiteY85" fmla="*/ 8822 h 10000"/>
                  <a:gd name="connsiteX86" fmla="*/ 592 w 8405"/>
                  <a:gd name="connsiteY86" fmla="*/ 8902 h 10000"/>
                  <a:gd name="connsiteX87" fmla="*/ 553 w 8405"/>
                  <a:gd name="connsiteY87" fmla="*/ 8988 h 10000"/>
                  <a:gd name="connsiteX88" fmla="*/ 526 w 8405"/>
                  <a:gd name="connsiteY88" fmla="*/ 9081 h 10000"/>
                  <a:gd name="connsiteX89" fmla="*/ 515 w 8405"/>
                  <a:gd name="connsiteY89" fmla="*/ 9187 h 10000"/>
                  <a:gd name="connsiteX90" fmla="*/ 493 w 8405"/>
                  <a:gd name="connsiteY90" fmla="*/ 9180 h 10000"/>
                  <a:gd name="connsiteX91" fmla="*/ 476 w 8405"/>
                  <a:gd name="connsiteY91" fmla="*/ 9180 h 10000"/>
                  <a:gd name="connsiteX92" fmla="*/ 454 w 8405"/>
                  <a:gd name="connsiteY92" fmla="*/ 9174 h 10000"/>
                  <a:gd name="connsiteX93" fmla="*/ 432 w 8405"/>
                  <a:gd name="connsiteY93" fmla="*/ 9174 h 10000"/>
                  <a:gd name="connsiteX94" fmla="*/ 362 w 8405"/>
                  <a:gd name="connsiteY94" fmla="*/ 9180 h 10000"/>
                  <a:gd name="connsiteX95" fmla="*/ 301 w 8405"/>
                  <a:gd name="connsiteY95" fmla="*/ 9200 h 10000"/>
                  <a:gd name="connsiteX96" fmla="*/ 241 w 8405"/>
                  <a:gd name="connsiteY96" fmla="*/ 9227 h 10000"/>
                  <a:gd name="connsiteX97" fmla="*/ 186 w 8405"/>
                  <a:gd name="connsiteY97" fmla="*/ 9265 h 10000"/>
                  <a:gd name="connsiteX98" fmla="*/ 137 w 8405"/>
                  <a:gd name="connsiteY98" fmla="*/ 9318 h 10000"/>
                  <a:gd name="connsiteX99" fmla="*/ 93 w 8405"/>
                  <a:gd name="connsiteY99" fmla="*/ 9371 h 10000"/>
                  <a:gd name="connsiteX100" fmla="*/ 54 w 8405"/>
                  <a:gd name="connsiteY100" fmla="*/ 9438 h 10000"/>
                  <a:gd name="connsiteX101" fmla="*/ 21 w 8405"/>
                  <a:gd name="connsiteY101" fmla="*/ 9510 h 10000"/>
                  <a:gd name="connsiteX102" fmla="*/ 213 w 8405"/>
                  <a:gd name="connsiteY102" fmla="*/ 9461 h 10000"/>
                  <a:gd name="connsiteX103" fmla="*/ 0 w 8405"/>
                  <a:gd name="connsiteY103" fmla="*/ 9931 h 10000"/>
                  <a:gd name="connsiteX104" fmla="*/ 960 w 8405"/>
                  <a:gd name="connsiteY104" fmla="*/ 10000 h 10000"/>
                  <a:gd name="connsiteX105" fmla="*/ 7149 w 8405"/>
                  <a:gd name="connsiteY105" fmla="*/ 9980 h 10000"/>
                  <a:gd name="connsiteX106" fmla="*/ 8341 w 8405"/>
                  <a:gd name="connsiteY106" fmla="*/ 9510 h 10000"/>
                  <a:gd name="connsiteX107" fmla="*/ 8405 w 8405"/>
                  <a:gd name="connsiteY107" fmla="*/ 9510 h 10000"/>
                  <a:gd name="connsiteX0" fmla="*/ 10000 w 10000"/>
                  <a:gd name="connsiteY0" fmla="*/ 9510 h 10000"/>
                  <a:gd name="connsiteX1" fmla="*/ 10000 w 10000"/>
                  <a:gd name="connsiteY1" fmla="*/ 7367 h 10000"/>
                  <a:gd name="connsiteX2" fmla="*/ 9198 w 10000"/>
                  <a:gd name="connsiteY2" fmla="*/ 7367 h 10000"/>
                  <a:gd name="connsiteX3" fmla="*/ 9198 w 10000"/>
                  <a:gd name="connsiteY3" fmla="*/ 4121 h 10000"/>
                  <a:gd name="connsiteX4" fmla="*/ 7217 w 10000"/>
                  <a:gd name="connsiteY4" fmla="*/ 4121 h 10000"/>
                  <a:gd name="connsiteX5" fmla="*/ 7217 w 10000"/>
                  <a:gd name="connsiteY5" fmla="*/ 3809 h 10000"/>
                  <a:gd name="connsiteX6" fmla="*/ 8800 w 10000"/>
                  <a:gd name="connsiteY6" fmla="*/ 3809 h 10000"/>
                  <a:gd name="connsiteX7" fmla="*/ 8800 w 10000"/>
                  <a:gd name="connsiteY7" fmla="*/ 3492 h 10000"/>
                  <a:gd name="connsiteX8" fmla="*/ 7217 w 10000"/>
                  <a:gd name="connsiteY8" fmla="*/ 3492 h 10000"/>
                  <a:gd name="connsiteX9" fmla="*/ 7217 w 10000"/>
                  <a:gd name="connsiteY9" fmla="*/ 1362 h 10000"/>
                  <a:gd name="connsiteX10" fmla="*/ 4888 w 10000"/>
                  <a:gd name="connsiteY10" fmla="*/ 549 h 10000"/>
                  <a:gd name="connsiteX11" fmla="*/ 4888 w 10000"/>
                  <a:gd name="connsiteY11" fmla="*/ 5662 h 10000"/>
                  <a:gd name="connsiteX12" fmla="*/ 4518 w 10000"/>
                  <a:gd name="connsiteY12" fmla="*/ 5668 h 10000"/>
                  <a:gd name="connsiteX13" fmla="*/ 4518 w 10000"/>
                  <a:gd name="connsiteY13" fmla="*/ 1752 h 10000"/>
                  <a:gd name="connsiteX14" fmla="*/ 3735 w 10000"/>
                  <a:gd name="connsiteY14" fmla="*/ 2057 h 10000"/>
                  <a:gd name="connsiteX15" fmla="*/ 3311 w 10000"/>
                  <a:gd name="connsiteY15" fmla="*/ 2057 h 10000"/>
                  <a:gd name="connsiteX16" fmla="*/ 3311 w 10000"/>
                  <a:gd name="connsiteY16" fmla="*/ 0 h 10000"/>
                  <a:gd name="connsiteX17" fmla="*/ 3155 w 10000"/>
                  <a:gd name="connsiteY17" fmla="*/ 0 h 10000"/>
                  <a:gd name="connsiteX18" fmla="*/ 3155 w 10000"/>
                  <a:gd name="connsiteY18" fmla="*/ 2057 h 10000"/>
                  <a:gd name="connsiteX19" fmla="*/ 2796 w 10000"/>
                  <a:gd name="connsiteY19" fmla="*/ 2057 h 10000"/>
                  <a:gd name="connsiteX20" fmla="*/ 2796 w 10000"/>
                  <a:gd name="connsiteY20" fmla="*/ 2487 h 10000"/>
                  <a:gd name="connsiteX21" fmla="*/ 2151 w 10000"/>
                  <a:gd name="connsiteY21" fmla="*/ 2810 h 10000"/>
                  <a:gd name="connsiteX22" fmla="*/ 2151 w 10000"/>
                  <a:gd name="connsiteY22" fmla="*/ 4405 h 10000"/>
                  <a:gd name="connsiteX23" fmla="*/ 1805 w 10000"/>
                  <a:gd name="connsiteY23" fmla="*/ 4405 h 10000"/>
                  <a:gd name="connsiteX24" fmla="*/ 1805 w 10000"/>
                  <a:gd name="connsiteY24" fmla="*/ 4828 h 10000"/>
                  <a:gd name="connsiteX25" fmla="*/ 2151 w 10000"/>
                  <a:gd name="connsiteY25" fmla="*/ 4828 h 10000"/>
                  <a:gd name="connsiteX26" fmla="*/ 2151 w 10000"/>
                  <a:gd name="connsiteY26" fmla="*/ 5357 h 10000"/>
                  <a:gd name="connsiteX27" fmla="*/ 1805 w 10000"/>
                  <a:gd name="connsiteY27" fmla="*/ 5357 h 10000"/>
                  <a:gd name="connsiteX28" fmla="*/ 1805 w 10000"/>
                  <a:gd name="connsiteY28" fmla="*/ 5780 h 10000"/>
                  <a:gd name="connsiteX29" fmla="*/ 2151 w 10000"/>
                  <a:gd name="connsiteY29" fmla="*/ 5780 h 10000"/>
                  <a:gd name="connsiteX30" fmla="*/ 2151 w 10000"/>
                  <a:gd name="connsiteY30" fmla="*/ 7030 h 10000"/>
                  <a:gd name="connsiteX31" fmla="*/ 1120 w 10000"/>
                  <a:gd name="connsiteY31" fmla="*/ 7030 h 10000"/>
                  <a:gd name="connsiteX32" fmla="*/ 1120 w 10000"/>
                  <a:gd name="connsiteY32" fmla="*/ 7804 h 10000"/>
                  <a:gd name="connsiteX33" fmla="*/ 1649 w 10000"/>
                  <a:gd name="connsiteY33" fmla="*/ 7824 h 10000"/>
                  <a:gd name="connsiteX34" fmla="*/ 2365 w 10000"/>
                  <a:gd name="connsiteY34" fmla="*/ 7301 h 10000"/>
                  <a:gd name="connsiteX35" fmla="*/ 2359 w 10000"/>
                  <a:gd name="connsiteY35" fmla="*/ 7804 h 10000"/>
                  <a:gd name="connsiteX36" fmla="*/ 3017 w 10000"/>
                  <a:gd name="connsiteY36" fmla="*/ 7354 h 10000"/>
                  <a:gd name="connsiteX37" fmla="*/ 3017 w 10000"/>
                  <a:gd name="connsiteY37" fmla="*/ 7804 h 10000"/>
                  <a:gd name="connsiteX38" fmla="*/ 3669 w 10000"/>
                  <a:gd name="connsiteY38" fmla="*/ 7347 h 10000"/>
                  <a:gd name="connsiteX39" fmla="*/ 3675 w 10000"/>
                  <a:gd name="connsiteY39" fmla="*/ 7797 h 10000"/>
                  <a:gd name="connsiteX40" fmla="*/ 4302 w 10000"/>
                  <a:gd name="connsiteY40" fmla="*/ 7314 h 10000"/>
                  <a:gd name="connsiteX41" fmla="*/ 4302 w 10000"/>
                  <a:gd name="connsiteY41" fmla="*/ 8598 h 10000"/>
                  <a:gd name="connsiteX42" fmla="*/ 4374 w 10000"/>
                  <a:gd name="connsiteY42" fmla="*/ 8505 h 10000"/>
                  <a:gd name="connsiteX43" fmla="*/ 4446 w 10000"/>
                  <a:gd name="connsiteY43" fmla="*/ 8419 h 10000"/>
                  <a:gd name="connsiteX44" fmla="*/ 4532 w 10000"/>
                  <a:gd name="connsiteY44" fmla="*/ 8346 h 10000"/>
                  <a:gd name="connsiteX45" fmla="*/ 4629 w 10000"/>
                  <a:gd name="connsiteY45" fmla="*/ 8280 h 10000"/>
                  <a:gd name="connsiteX46" fmla="*/ 4726 w 10000"/>
                  <a:gd name="connsiteY46" fmla="*/ 8234 h 10000"/>
                  <a:gd name="connsiteX47" fmla="*/ 4830 w 10000"/>
                  <a:gd name="connsiteY47" fmla="*/ 8201 h 10000"/>
                  <a:gd name="connsiteX48" fmla="*/ 4940 w 10000"/>
                  <a:gd name="connsiteY48" fmla="*/ 8175 h 10000"/>
                  <a:gd name="connsiteX49" fmla="*/ 5065 w 10000"/>
                  <a:gd name="connsiteY49" fmla="*/ 8168 h 10000"/>
                  <a:gd name="connsiteX50" fmla="*/ 5235 w 10000"/>
                  <a:gd name="connsiteY50" fmla="*/ 8181 h 10000"/>
                  <a:gd name="connsiteX51" fmla="*/ 5405 w 10000"/>
                  <a:gd name="connsiteY51" fmla="*/ 8228 h 10000"/>
                  <a:gd name="connsiteX52" fmla="*/ 5541 w 10000"/>
                  <a:gd name="connsiteY52" fmla="*/ 8306 h 10000"/>
                  <a:gd name="connsiteX53" fmla="*/ 5679 w 10000"/>
                  <a:gd name="connsiteY53" fmla="*/ 8406 h 10000"/>
                  <a:gd name="connsiteX54" fmla="*/ 5797 w 10000"/>
                  <a:gd name="connsiteY54" fmla="*/ 8525 h 10000"/>
                  <a:gd name="connsiteX55" fmla="*/ 5874 w 10000"/>
                  <a:gd name="connsiteY55" fmla="*/ 8671 h 10000"/>
                  <a:gd name="connsiteX56" fmla="*/ 5946 w 10000"/>
                  <a:gd name="connsiteY56" fmla="*/ 8822 h 10000"/>
                  <a:gd name="connsiteX57" fmla="*/ 5971 w 10000"/>
                  <a:gd name="connsiteY57" fmla="*/ 8988 h 10000"/>
                  <a:gd name="connsiteX58" fmla="*/ 6005 w 10000"/>
                  <a:gd name="connsiteY58" fmla="*/ 8981 h 10000"/>
                  <a:gd name="connsiteX59" fmla="*/ 6029 w 10000"/>
                  <a:gd name="connsiteY59" fmla="*/ 8981 h 10000"/>
                  <a:gd name="connsiteX60" fmla="*/ 6055 w 10000"/>
                  <a:gd name="connsiteY60" fmla="*/ 8975 h 10000"/>
                  <a:gd name="connsiteX61" fmla="*/ 6081 w 10000"/>
                  <a:gd name="connsiteY61" fmla="*/ 8975 h 10000"/>
                  <a:gd name="connsiteX62" fmla="*/ 6114 w 10000"/>
                  <a:gd name="connsiteY62" fmla="*/ 8968 h 10000"/>
                  <a:gd name="connsiteX63" fmla="*/ 6146 w 10000"/>
                  <a:gd name="connsiteY63" fmla="*/ 8968 h 10000"/>
                  <a:gd name="connsiteX64" fmla="*/ 6173 w 10000"/>
                  <a:gd name="connsiteY64" fmla="*/ 8968 h 10000"/>
                  <a:gd name="connsiteX65" fmla="*/ 6206 w 10000"/>
                  <a:gd name="connsiteY65" fmla="*/ 8968 h 10000"/>
                  <a:gd name="connsiteX66" fmla="*/ 6343 w 10000"/>
                  <a:gd name="connsiteY66" fmla="*/ 8975 h 10000"/>
                  <a:gd name="connsiteX67" fmla="*/ 6466 w 10000"/>
                  <a:gd name="connsiteY67" fmla="*/ 9008 h 10000"/>
                  <a:gd name="connsiteX68" fmla="*/ 6590 w 10000"/>
                  <a:gd name="connsiteY68" fmla="*/ 9054 h 10000"/>
                  <a:gd name="connsiteX69" fmla="*/ 6702 w 10000"/>
                  <a:gd name="connsiteY69" fmla="*/ 9121 h 10000"/>
                  <a:gd name="connsiteX70" fmla="*/ 6805 w 10000"/>
                  <a:gd name="connsiteY70" fmla="*/ 9200 h 10000"/>
                  <a:gd name="connsiteX71" fmla="*/ 6897 w 10000"/>
                  <a:gd name="connsiteY71" fmla="*/ 9285 h 10000"/>
                  <a:gd name="connsiteX72" fmla="*/ 6970 w 10000"/>
                  <a:gd name="connsiteY72" fmla="*/ 9398 h 10000"/>
                  <a:gd name="connsiteX73" fmla="*/ 7035 w 10000"/>
                  <a:gd name="connsiteY73" fmla="*/ 9510 h 10000"/>
                  <a:gd name="connsiteX74" fmla="*/ 3311 w 10000"/>
                  <a:gd name="connsiteY74" fmla="*/ 9510 h 10000"/>
                  <a:gd name="connsiteX75" fmla="*/ 3350 w 10000"/>
                  <a:gd name="connsiteY75" fmla="*/ 9424 h 10000"/>
                  <a:gd name="connsiteX76" fmla="*/ 3403 w 10000"/>
                  <a:gd name="connsiteY76" fmla="*/ 9338 h 10000"/>
                  <a:gd name="connsiteX77" fmla="*/ 3454 w 10000"/>
                  <a:gd name="connsiteY77" fmla="*/ 9272 h 10000"/>
                  <a:gd name="connsiteX78" fmla="*/ 3525 w 10000"/>
                  <a:gd name="connsiteY78" fmla="*/ 9207 h 10000"/>
                  <a:gd name="connsiteX79" fmla="*/ 3591 w 10000"/>
                  <a:gd name="connsiteY79" fmla="*/ 9154 h 10000"/>
                  <a:gd name="connsiteX80" fmla="*/ 3669 w 10000"/>
                  <a:gd name="connsiteY80" fmla="*/ 9101 h 10000"/>
                  <a:gd name="connsiteX81" fmla="*/ 3748 w 10000"/>
                  <a:gd name="connsiteY81" fmla="*/ 9061 h 10000"/>
                  <a:gd name="connsiteX82" fmla="*/ 3839 w 10000"/>
                  <a:gd name="connsiteY82" fmla="*/ 9028 h 10000"/>
                  <a:gd name="connsiteX83" fmla="*/ 3839 w 10000"/>
                  <a:gd name="connsiteY83" fmla="*/ 8181 h 10000"/>
                  <a:gd name="connsiteX84" fmla="*/ 763 w 10000"/>
                  <a:gd name="connsiteY84" fmla="*/ 8195 h 10000"/>
                  <a:gd name="connsiteX85" fmla="*/ 763 w 10000"/>
                  <a:gd name="connsiteY85" fmla="*/ 8822 h 10000"/>
                  <a:gd name="connsiteX86" fmla="*/ 704 w 10000"/>
                  <a:gd name="connsiteY86" fmla="*/ 8902 h 10000"/>
                  <a:gd name="connsiteX87" fmla="*/ 658 w 10000"/>
                  <a:gd name="connsiteY87" fmla="*/ 8988 h 10000"/>
                  <a:gd name="connsiteX88" fmla="*/ 626 w 10000"/>
                  <a:gd name="connsiteY88" fmla="*/ 9081 h 10000"/>
                  <a:gd name="connsiteX89" fmla="*/ 613 w 10000"/>
                  <a:gd name="connsiteY89" fmla="*/ 9187 h 10000"/>
                  <a:gd name="connsiteX90" fmla="*/ 587 w 10000"/>
                  <a:gd name="connsiteY90" fmla="*/ 9180 h 10000"/>
                  <a:gd name="connsiteX91" fmla="*/ 566 w 10000"/>
                  <a:gd name="connsiteY91" fmla="*/ 9180 h 10000"/>
                  <a:gd name="connsiteX92" fmla="*/ 540 w 10000"/>
                  <a:gd name="connsiteY92" fmla="*/ 9174 h 10000"/>
                  <a:gd name="connsiteX93" fmla="*/ 514 w 10000"/>
                  <a:gd name="connsiteY93" fmla="*/ 9174 h 10000"/>
                  <a:gd name="connsiteX94" fmla="*/ 431 w 10000"/>
                  <a:gd name="connsiteY94" fmla="*/ 9180 h 10000"/>
                  <a:gd name="connsiteX95" fmla="*/ 358 w 10000"/>
                  <a:gd name="connsiteY95" fmla="*/ 9200 h 10000"/>
                  <a:gd name="connsiteX96" fmla="*/ 287 w 10000"/>
                  <a:gd name="connsiteY96" fmla="*/ 9227 h 10000"/>
                  <a:gd name="connsiteX97" fmla="*/ 221 w 10000"/>
                  <a:gd name="connsiteY97" fmla="*/ 9265 h 10000"/>
                  <a:gd name="connsiteX98" fmla="*/ 163 w 10000"/>
                  <a:gd name="connsiteY98" fmla="*/ 9318 h 10000"/>
                  <a:gd name="connsiteX99" fmla="*/ 111 w 10000"/>
                  <a:gd name="connsiteY99" fmla="*/ 9371 h 10000"/>
                  <a:gd name="connsiteX100" fmla="*/ 64 w 10000"/>
                  <a:gd name="connsiteY100" fmla="*/ 9438 h 10000"/>
                  <a:gd name="connsiteX101" fmla="*/ 314 w 10000"/>
                  <a:gd name="connsiteY101" fmla="*/ 9510 h 10000"/>
                  <a:gd name="connsiteX102" fmla="*/ 253 w 10000"/>
                  <a:gd name="connsiteY102" fmla="*/ 9461 h 10000"/>
                  <a:gd name="connsiteX103" fmla="*/ 0 w 10000"/>
                  <a:gd name="connsiteY103" fmla="*/ 9931 h 10000"/>
                  <a:gd name="connsiteX104" fmla="*/ 1142 w 10000"/>
                  <a:gd name="connsiteY104" fmla="*/ 10000 h 10000"/>
                  <a:gd name="connsiteX105" fmla="*/ 8506 w 10000"/>
                  <a:gd name="connsiteY105" fmla="*/ 9980 h 10000"/>
                  <a:gd name="connsiteX106" fmla="*/ 9924 w 10000"/>
                  <a:gd name="connsiteY106" fmla="*/ 9510 h 10000"/>
                  <a:gd name="connsiteX107" fmla="*/ 10000 w 10000"/>
                  <a:gd name="connsiteY107" fmla="*/ 9510 h 10000"/>
                  <a:gd name="connsiteX0" fmla="*/ 9936 w 9936"/>
                  <a:gd name="connsiteY0" fmla="*/ 9510 h 10000"/>
                  <a:gd name="connsiteX1" fmla="*/ 9936 w 9936"/>
                  <a:gd name="connsiteY1" fmla="*/ 7367 h 10000"/>
                  <a:gd name="connsiteX2" fmla="*/ 9134 w 9936"/>
                  <a:gd name="connsiteY2" fmla="*/ 7367 h 10000"/>
                  <a:gd name="connsiteX3" fmla="*/ 9134 w 9936"/>
                  <a:gd name="connsiteY3" fmla="*/ 4121 h 10000"/>
                  <a:gd name="connsiteX4" fmla="*/ 7153 w 9936"/>
                  <a:gd name="connsiteY4" fmla="*/ 4121 h 10000"/>
                  <a:gd name="connsiteX5" fmla="*/ 7153 w 9936"/>
                  <a:gd name="connsiteY5" fmla="*/ 3809 h 10000"/>
                  <a:gd name="connsiteX6" fmla="*/ 8736 w 9936"/>
                  <a:gd name="connsiteY6" fmla="*/ 3809 h 10000"/>
                  <a:gd name="connsiteX7" fmla="*/ 8736 w 9936"/>
                  <a:gd name="connsiteY7" fmla="*/ 3492 h 10000"/>
                  <a:gd name="connsiteX8" fmla="*/ 7153 w 9936"/>
                  <a:gd name="connsiteY8" fmla="*/ 3492 h 10000"/>
                  <a:gd name="connsiteX9" fmla="*/ 7153 w 9936"/>
                  <a:gd name="connsiteY9" fmla="*/ 1362 h 10000"/>
                  <a:gd name="connsiteX10" fmla="*/ 4824 w 9936"/>
                  <a:gd name="connsiteY10" fmla="*/ 549 h 10000"/>
                  <a:gd name="connsiteX11" fmla="*/ 4824 w 9936"/>
                  <a:gd name="connsiteY11" fmla="*/ 5662 h 10000"/>
                  <a:gd name="connsiteX12" fmla="*/ 4454 w 9936"/>
                  <a:gd name="connsiteY12" fmla="*/ 5668 h 10000"/>
                  <a:gd name="connsiteX13" fmla="*/ 4454 w 9936"/>
                  <a:gd name="connsiteY13" fmla="*/ 1752 h 10000"/>
                  <a:gd name="connsiteX14" fmla="*/ 3671 w 9936"/>
                  <a:gd name="connsiteY14" fmla="*/ 2057 h 10000"/>
                  <a:gd name="connsiteX15" fmla="*/ 3247 w 9936"/>
                  <a:gd name="connsiteY15" fmla="*/ 2057 h 10000"/>
                  <a:gd name="connsiteX16" fmla="*/ 3247 w 9936"/>
                  <a:gd name="connsiteY16" fmla="*/ 0 h 10000"/>
                  <a:gd name="connsiteX17" fmla="*/ 3091 w 9936"/>
                  <a:gd name="connsiteY17" fmla="*/ 0 h 10000"/>
                  <a:gd name="connsiteX18" fmla="*/ 3091 w 9936"/>
                  <a:gd name="connsiteY18" fmla="*/ 2057 h 10000"/>
                  <a:gd name="connsiteX19" fmla="*/ 2732 w 9936"/>
                  <a:gd name="connsiteY19" fmla="*/ 2057 h 10000"/>
                  <a:gd name="connsiteX20" fmla="*/ 2732 w 9936"/>
                  <a:gd name="connsiteY20" fmla="*/ 2487 h 10000"/>
                  <a:gd name="connsiteX21" fmla="*/ 2087 w 9936"/>
                  <a:gd name="connsiteY21" fmla="*/ 2810 h 10000"/>
                  <a:gd name="connsiteX22" fmla="*/ 2087 w 9936"/>
                  <a:gd name="connsiteY22" fmla="*/ 4405 h 10000"/>
                  <a:gd name="connsiteX23" fmla="*/ 1741 w 9936"/>
                  <a:gd name="connsiteY23" fmla="*/ 4405 h 10000"/>
                  <a:gd name="connsiteX24" fmla="*/ 1741 w 9936"/>
                  <a:gd name="connsiteY24" fmla="*/ 4828 h 10000"/>
                  <a:gd name="connsiteX25" fmla="*/ 2087 w 9936"/>
                  <a:gd name="connsiteY25" fmla="*/ 4828 h 10000"/>
                  <a:gd name="connsiteX26" fmla="*/ 2087 w 9936"/>
                  <a:gd name="connsiteY26" fmla="*/ 5357 h 10000"/>
                  <a:gd name="connsiteX27" fmla="*/ 1741 w 9936"/>
                  <a:gd name="connsiteY27" fmla="*/ 5357 h 10000"/>
                  <a:gd name="connsiteX28" fmla="*/ 1741 w 9936"/>
                  <a:gd name="connsiteY28" fmla="*/ 5780 h 10000"/>
                  <a:gd name="connsiteX29" fmla="*/ 2087 w 9936"/>
                  <a:gd name="connsiteY29" fmla="*/ 5780 h 10000"/>
                  <a:gd name="connsiteX30" fmla="*/ 2087 w 9936"/>
                  <a:gd name="connsiteY30" fmla="*/ 7030 h 10000"/>
                  <a:gd name="connsiteX31" fmla="*/ 1056 w 9936"/>
                  <a:gd name="connsiteY31" fmla="*/ 7030 h 10000"/>
                  <a:gd name="connsiteX32" fmla="*/ 1056 w 9936"/>
                  <a:gd name="connsiteY32" fmla="*/ 7804 h 10000"/>
                  <a:gd name="connsiteX33" fmla="*/ 1585 w 9936"/>
                  <a:gd name="connsiteY33" fmla="*/ 7824 h 10000"/>
                  <a:gd name="connsiteX34" fmla="*/ 2301 w 9936"/>
                  <a:gd name="connsiteY34" fmla="*/ 7301 h 10000"/>
                  <a:gd name="connsiteX35" fmla="*/ 2295 w 9936"/>
                  <a:gd name="connsiteY35" fmla="*/ 7804 h 10000"/>
                  <a:gd name="connsiteX36" fmla="*/ 2953 w 9936"/>
                  <a:gd name="connsiteY36" fmla="*/ 7354 h 10000"/>
                  <a:gd name="connsiteX37" fmla="*/ 2953 w 9936"/>
                  <a:gd name="connsiteY37" fmla="*/ 7804 h 10000"/>
                  <a:gd name="connsiteX38" fmla="*/ 3605 w 9936"/>
                  <a:gd name="connsiteY38" fmla="*/ 7347 h 10000"/>
                  <a:gd name="connsiteX39" fmla="*/ 3611 w 9936"/>
                  <a:gd name="connsiteY39" fmla="*/ 7797 h 10000"/>
                  <a:gd name="connsiteX40" fmla="*/ 4238 w 9936"/>
                  <a:gd name="connsiteY40" fmla="*/ 7314 h 10000"/>
                  <a:gd name="connsiteX41" fmla="*/ 4238 w 9936"/>
                  <a:gd name="connsiteY41" fmla="*/ 8598 h 10000"/>
                  <a:gd name="connsiteX42" fmla="*/ 4310 w 9936"/>
                  <a:gd name="connsiteY42" fmla="*/ 8505 h 10000"/>
                  <a:gd name="connsiteX43" fmla="*/ 4382 w 9936"/>
                  <a:gd name="connsiteY43" fmla="*/ 8419 h 10000"/>
                  <a:gd name="connsiteX44" fmla="*/ 4468 w 9936"/>
                  <a:gd name="connsiteY44" fmla="*/ 8346 h 10000"/>
                  <a:gd name="connsiteX45" fmla="*/ 4565 w 9936"/>
                  <a:gd name="connsiteY45" fmla="*/ 8280 h 10000"/>
                  <a:gd name="connsiteX46" fmla="*/ 4662 w 9936"/>
                  <a:gd name="connsiteY46" fmla="*/ 8234 h 10000"/>
                  <a:gd name="connsiteX47" fmla="*/ 4766 w 9936"/>
                  <a:gd name="connsiteY47" fmla="*/ 8201 h 10000"/>
                  <a:gd name="connsiteX48" fmla="*/ 4876 w 9936"/>
                  <a:gd name="connsiteY48" fmla="*/ 8175 h 10000"/>
                  <a:gd name="connsiteX49" fmla="*/ 5001 w 9936"/>
                  <a:gd name="connsiteY49" fmla="*/ 8168 h 10000"/>
                  <a:gd name="connsiteX50" fmla="*/ 5171 w 9936"/>
                  <a:gd name="connsiteY50" fmla="*/ 8181 h 10000"/>
                  <a:gd name="connsiteX51" fmla="*/ 5341 w 9936"/>
                  <a:gd name="connsiteY51" fmla="*/ 8228 h 10000"/>
                  <a:gd name="connsiteX52" fmla="*/ 5477 w 9936"/>
                  <a:gd name="connsiteY52" fmla="*/ 8306 h 10000"/>
                  <a:gd name="connsiteX53" fmla="*/ 5615 w 9936"/>
                  <a:gd name="connsiteY53" fmla="*/ 8406 h 10000"/>
                  <a:gd name="connsiteX54" fmla="*/ 5733 w 9936"/>
                  <a:gd name="connsiteY54" fmla="*/ 8525 h 10000"/>
                  <a:gd name="connsiteX55" fmla="*/ 5810 w 9936"/>
                  <a:gd name="connsiteY55" fmla="*/ 8671 h 10000"/>
                  <a:gd name="connsiteX56" fmla="*/ 5882 w 9936"/>
                  <a:gd name="connsiteY56" fmla="*/ 8822 h 10000"/>
                  <a:gd name="connsiteX57" fmla="*/ 5907 w 9936"/>
                  <a:gd name="connsiteY57" fmla="*/ 8988 h 10000"/>
                  <a:gd name="connsiteX58" fmla="*/ 5941 w 9936"/>
                  <a:gd name="connsiteY58" fmla="*/ 8981 h 10000"/>
                  <a:gd name="connsiteX59" fmla="*/ 5965 w 9936"/>
                  <a:gd name="connsiteY59" fmla="*/ 8981 h 10000"/>
                  <a:gd name="connsiteX60" fmla="*/ 5991 w 9936"/>
                  <a:gd name="connsiteY60" fmla="*/ 8975 h 10000"/>
                  <a:gd name="connsiteX61" fmla="*/ 6017 w 9936"/>
                  <a:gd name="connsiteY61" fmla="*/ 8975 h 10000"/>
                  <a:gd name="connsiteX62" fmla="*/ 6050 w 9936"/>
                  <a:gd name="connsiteY62" fmla="*/ 8968 h 10000"/>
                  <a:gd name="connsiteX63" fmla="*/ 6082 w 9936"/>
                  <a:gd name="connsiteY63" fmla="*/ 8968 h 10000"/>
                  <a:gd name="connsiteX64" fmla="*/ 6109 w 9936"/>
                  <a:gd name="connsiteY64" fmla="*/ 8968 h 10000"/>
                  <a:gd name="connsiteX65" fmla="*/ 6142 w 9936"/>
                  <a:gd name="connsiteY65" fmla="*/ 8968 h 10000"/>
                  <a:gd name="connsiteX66" fmla="*/ 6279 w 9936"/>
                  <a:gd name="connsiteY66" fmla="*/ 8975 h 10000"/>
                  <a:gd name="connsiteX67" fmla="*/ 6402 w 9936"/>
                  <a:gd name="connsiteY67" fmla="*/ 9008 h 10000"/>
                  <a:gd name="connsiteX68" fmla="*/ 6526 w 9936"/>
                  <a:gd name="connsiteY68" fmla="*/ 9054 h 10000"/>
                  <a:gd name="connsiteX69" fmla="*/ 6638 w 9936"/>
                  <a:gd name="connsiteY69" fmla="*/ 9121 h 10000"/>
                  <a:gd name="connsiteX70" fmla="*/ 6741 w 9936"/>
                  <a:gd name="connsiteY70" fmla="*/ 9200 h 10000"/>
                  <a:gd name="connsiteX71" fmla="*/ 6833 w 9936"/>
                  <a:gd name="connsiteY71" fmla="*/ 9285 h 10000"/>
                  <a:gd name="connsiteX72" fmla="*/ 6906 w 9936"/>
                  <a:gd name="connsiteY72" fmla="*/ 9398 h 10000"/>
                  <a:gd name="connsiteX73" fmla="*/ 6971 w 9936"/>
                  <a:gd name="connsiteY73" fmla="*/ 9510 h 10000"/>
                  <a:gd name="connsiteX74" fmla="*/ 3247 w 9936"/>
                  <a:gd name="connsiteY74" fmla="*/ 9510 h 10000"/>
                  <a:gd name="connsiteX75" fmla="*/ 3286 w 9936"/>
                  <a:gd name="connsiteY75" fmla="*/ 9424 h 10000"/>
                  <a:gd name="connsiteX76" fmla="*/ 3339 w 9936"/>
                  <a:gd name="connsiteY76" fmla="*/ 9338 h 10000"/>
                  <a:gd name="connsiteX77" fmla="*/ 3390 w 9936"/>
                  <a:gd name="connsiteY77" fmla="*/ 9272 h 10000"/>
                  <a:gd name="connsiteX78" fmla="*/ 3461 w 9936"/>
                  <a:gd name="connsiteY78" fmla="*/ 9207 h 10000"/>
                  <a:gd name="connsiteX79" fmla="*/ 3527 w 9936"/>
                  <a:gd name="connsiteY79" fmla="*/ 9154 h 10000"/>
                  <a:gd name="connsiteX80" fmla="*/ 3605 w 9936"/>
                  <a:gd name="connsiteY80" fmla="*/ 9101 h 10000"/>
                  <a:gd name="connsiteX81" fmla="*/ 3684 w 9936"/>
                  <a:gd name="connsiteY81" fmla="*/ 9061 h 10000"/>
                  <a:gd name="connsiteX82" fmla="*/ 3775 w 9936"/>
                  <a:gd name="connsiteY82" fmla="*/ 9028 h 10000"/>
                  <a:gd name="connsiteX83" fmla="*/ 3775 w 9936"/>
                  <a:gd name="connsiteY83" fmla="*/ 8181 h 10000"/>
                  <a:gd name="connsiteX84" fmla="*/ 699 w 9936"/>
                  <a:gd name="connsiteY84" fmla="*/ 8195 h 10000"/>
                  <a:gd name="connsiteX85" fmla="*/ 699 w 9936"/>
                  <a:gd name="connsiteY85" fmla="*/ 8822 h 10000"/>
                  <a:gd name="connsiteX86" fmla="*/ 640 w 9936"/>
                  <a:gd name="connsiteY86" fmla="*/ 8902 h 10000"/>
                  <a:gd name="connsiteX87" fmla="*/ 594 w 9936"/>
                  <a:gd name="connsiteY87" fmla="*/ 8988 h 10000"/>
                  <a:gd name="connsiteX88" fmla="*/ 562 w 9936"/>
                  <a:gd name="connsiteY88" fmla="*/ 9081 h 10000"/>
                  <a:gd name="connsiteX89" fmla="*/ 549 w 9936"/>
                  <a:gd name="connsiteY89" fmla="*/ 9187 h 10000"/>
                  <a:gd name="connsiteX90" fmla="*/ 523 w 9936"/>
                  <a:gd name="connsiteY90" fmla="*/ 9180 h 10000"/>
                  <a:gd name="connsiteX91" fmla="*/ 502 w 9936"/>
                  <a:gd name="connsiteY91" fmla="*/ 9180 h 10000"/>
                  <a:gd name="connsiteX92" fmla="*/ 476 w 9936"/>
                  <a:gd name="connsiteY92" fmla="*/ 9174 h 10000"/>
                  <a:gd name="connsiteX93" fmla="*/ 450 w 9936"/>
                  <a:gd name="connsiteY93" fmla="*/ 9174 h 10000"/>
                  <a:gd name="connsiteX94" fmla="*/ 367 w 9936"/>
                  <a:gd name="connsiteY94" fmla="*/ 9180 h 10000"/>
                  <a:gd name="connsiteX95" fmla="*/ 294 w 9936"/>
                  <a:gd name="connsiteY95" fmla="*/ 9200 h 10000"/>
                  <a:gd name="connsiteX96" fmla="*/ 223 w 9936"/>
                  <a:gd name="connsiteY96" fmla="*/ 9227 h 10000"/>
                  <a:gd name="connsiteX97" fmla="*/ 157 w 9936"/>
                  <a:gd name="connsiteY97" fmla="*/ 9265 h 10000"/>
                  <a:gd name="connsiteX98" fmla="*/ 99 w 9936"/>
                  <a:gd name="connsiteY98" fmla="*/ 9318 h 10000"/>
                  <a:gd name="connsiteX99" fmla="*/ 47 w 9936"/>
                  <a:gd name="connsiteY99" fmla="*/ 9371 h 10000"/>
                  <a:gd name="connsiteX100" fmla="*/ 0 w 9936"/>
                  <a:gd name="connsiteY100" fmla="*/ 9438 h 10000"/>
                  <a:gd name="connsiteX101" fmla="*/ 250 w 9936"/>
                  <a:gd name="connsiteY101" fmla="*/ 9510 h 10000"/>
                  <a:gd name="connsiteX102" fmla="*/ 189 w 9936"/>
                  <a:gd name="connsiteY102" fmla="*/ 9461 h 10000"/>
                  <a:gd name="connsiteX103" fmla="*/ 1192 w 9936"/>
                  <a:gd name="connsiteY103" fmla="*/ 8986 h 10000"/>
                  <a:gd name="connsiteX104" fmla="*/ 1078 w 9936"/>
                  <a:gd name="connsiteY104" fmla="*/ 10000 h 10000"/>
                  <a:gd name="connsiteX105" fmla="*/ 8442 w 9936"/>
                  <a:gd name="connsiteY105" fmla="*/ 9980 h 10000"/>
                  <a:gd name="connsiteX106" fmla="*/ 9860 w 9936"/>
                  <a:gd name="connsiteY106" fmla="*/ 9510 h 10000"/>
                  <a:gd name="connsiteX107" fmla="*/ 9936 w 9936"/>
                  <a:gd name="connsiteY107" fmla="*/ 9510 h 10000"/>
                  <a:gd name="connsiteX0" fmla="*/ 10000 w 10000"/>
                  <a:gd name="connsiteY0" fmla="*/ 9510 h 9980"/>
                  <a:gd name="connsiteX1" fmla="*/ 10000 w 10000"/>
                  <a:gd name="connsiteY1" fmla="*/ 7367 h 9980"/>
                  <a:gd name="connsiteX2" fmla="*/ 9193 w 10000"/>
                  <a:gd name="connsiteY2" fmla="*/ 7367 h 9980"/>
                  <a:gd name="connsiteX3" fmla="*/ 9193 w 10000"/>
                  <a:gd name="connsiteY3" fmla="*/ 4121 h 9980"/>
                  <a:gd name="connsiteX4" fmla="*/ 7199 w 10000"/>
                  <a:gd name="connsiteY4" fmla="*/ 4121 h 9980"/>
                  <a:gd name="connsiteX5" fmla="*/ 7199 w 10000"/>
                  <a:gd name="connsiteY5" fmla="*/ 3809 h 9980"/>
                  <a:gd name="connsiteX6" fmla="*/ 8792 w 10000"/>
                  <a:gd name="connsiteY6" fmla="*/ 3809 h 9980"/>
                  <a:gd name="connsiteX7" fmla="*/ 8792 w 10000"/>
                  <a:gd name="connsiteY7" fmla="*/ 3492 h 9980"/>
                  <a:gd name="connsiteX8" fmla="*/ 7199 w 10000"/>
                  <a:gd name="connsiteY8" fmla="*/ 3492 h 9980"/>
                  <a:gd name="connsiteX9" fmla="*/ 7199 w 10000"/>
                  <a:gd name="connsiteY9" fmla="*/ 1362 h 9980"/>
                  <a:gd name="connsiteX10" fmla="*/ 4855 w 10000"/>
                  <a:gd name="connsiteY10" fmla="*/ 549 h 9980"/>
                  <a:gd name="connsiteX11" fmla="*/ 4855 w 10000"/>
                  <a:gd name="connsiteY11" fmla="*/ 5662 h 9980"/>
                  <a:gd name="connsiteX12" fmla="*/ 4483 w 10000"/>
                  <a:gd name="connsiteY12" fmla="*/ 5668 h 9980"/>
                  <a:gd name="connsiteX13" fmla="*/ 4483 w 10000"/>
                  <a:gd name="connsiteY13" fmla="*/ 1752 h 9980"/>
                  <a:gd name="connsiteX14" fmla="*/ 3695 w 10000"/>
                  <a:gd name="connsiteY14" fmla="*/ 2057 h 9980"/>
                  <a:gd name="connsiteX15" fmla="*/ 3268 w 10000"/>
                  <a:gd name="connsiteY15" fmla="*/ 2057 h 9980"/>
                  <a:gd name="connsiteX16" fmla="*/ 3268 w 10000"/>
                  <a:gd name="connsiteY16" fmla="*/ 0 h 9980"/>
                  <a:gd name="connsiteX17" fmla="*/ 3111 w 10000"/>
                  <a:gd name="connsiteY17" fmla="*/ 0 h 9980"/>
                  <a:gd name="connsiteX18" fmla="*/ 3111 w 10000"/>
                  <a:gd name="connsiteY18" fmla="*/ 2057 h 9980"/>
                  <a:gd name="connsiteX19" fmla="*/ 2750 w 10000"/>
                  <a:gd name="connsiteY19" fmla="*/ 2057 h 9980"/>
                  <a:gd name="connsiteX20" fmla="*/ 2750 w 10000"/>
                  <a:gd name="connsiteY20" fmla="*/ 2487 h 9980"/>
                  <a:gd name="connsiteX21" fmla="*/ 2100 w 10000"/>
                  <a:gd name="connsiteY21" fmla="*/ 2810 h 9980"/>
                  <a:gd name="connsiteX22" fmla="*/ 2100 w 10000"/>
                  <a:gd name="connsiteY22" fmla="*/ 4405 h 9980"/>
                  <a:gd name="connsiteX23" fmla="*/ 1752 w 10000"/>
                  <a:gd name="connsiteY23" fmla="*/ 4405 h 9980"/>
                  <a:gd name="connsiteX24" fmla="*/ 1752 w 10000"/>
                  <a:gd name="connsiteY24" fmla="*/ 4828 h 9980"/>
                  <a:gd name="connsiteX25" fmla="*/ 2100 w 10000"/>
                  <a:gd name="connsiteY25" fmla="*/ 4828 h 9980"/>
                  <a:gd name="connsiteX26" fmla="*/ 2100 w 10000"/>
                  <a:gd name="connsiteY26" fmla="*/ 5357 h 9980"/>
                  <a:gd name="connsiteX27" fmla="*/ 1752 w 10000"/>
                  <a:gd name="connsiteY27" fmla="*/ 5357 h 9980"/>
                  <a:gd name="connsiteX28" fmla="*/ 1752 w 10000"/>
                  <a:gd name="connsiteY28" fmla="*/ 5780 h 9980"/>
                  <a:gd name="connsiteX29" fmla="*/ 2100 w 10000"/>
                  <a:gd name="connsiteY29" fmla="*/ 5780 h 9980"/>
                  <a:gd name="connsiteX30" fmla="*/ 2100 w 10000"/>
                  <a:gd name="connsiteY30" fmla="*/ 7030 h 9980"/>
                  <a:gd name="connsiteX31" fmla="*/ 1063 w 10000"/>
                  <a:gd name="connsiteY31" fmla="*/ 7030 h 9980"/>
                  <a:gd name="connsiteX32" fmla="*/ 1063 w 10000"/>
                  <a:gd name="connsiteY32" fmla="*/ 7804 h 9980"/>
                  <a:gd name="connsiteX33" fmla="*/ 1595 w 10000"/>
                  <a:gd name="connsiteY33" fmla="*/ 7824 h 9980"/>
                  <a:gd name="connsiteX34" fmla="*/ 2316 w 10000"/>
                  <a:gd name="connsiteY34" fmla="*/ 7301 h 9980"/>
                  <a:gd name="connsiteX35" fmla="*/ 2310 w 10000"/>
                  <a:gd name="connsiteY35" fmla="*/ 7804 h 9980"/>
                  <a:gd name="connsiteX36" fmla="*/ 2972 w 10000"/>
                  <a:gd name="connsiteY36" fmla="*/ 7354 h 9980"/>
                  <a:gd name="connsiteX37" fmla="*/ 2972 w 10000"/>
                  <a:gd name="connsiteY37" fmla="*/ 7804 h 9980"/>
                  <a:gd name="connsiteX38" fmla="*/ 3628 w 10000"/>
                  <a:gd name="connsiteY38" fmla="*/ 7347 h 9980"/>
                  <a:gd name="connsiteX39" fmla="*/ 3634 w 10000"/>
                  <a:gd name="connsiteY39" fmla="*/ 7797 h 9980"/>
                  <a:gd name="connsiteX40" fmla="*/ 4265 w 10000"/>
                  <a:gd name="connsiteY40" fmla="*/ 7314 h 9980"/>
                  <a:gd name="connsiteX41" fmla="*/ 4265 w 10000"/>
                  <a:gd name="connsiteY41" fmla="*/ 8598 h 9980"/>
                  <a:gd name="connsiteX42" fmla="*/ 4338 w 10000"/>
                  <a:gd name="connsiteY42" fmla="*/ 8505 h 9980"/>
                  <a:gd name="connsiteX43" fmla="*/ 4410 w 10000"/>
                  <a:gd name="connsiteY43" fmla="*/ 8419 h 9980"/>
                  <a:gd name="connsiteX44" fmla="*/ 4497 w 10000"/>
                  <a:gd name="connsiteY44" fmla="*/ 8346 h 9980"/>
                  <a:gd name="connsiteX45" fmla="*/ 4594 w 10000"/>
                  <a:gd name="connsiteY45" fmla="*/ 8280 h 9980"/>
                  <a:gd name="connsiteX46" fmla="*/ 4692 w 10000"/>
                  <a:gd name="connsiteY46" fmla="*/ 8234 h 9980"/>
                  <a:gd name="connsiteX47" fmla="*/ 4797 w 10000"/>
                  <a:gd name="connsiteY47" fmla="*/ 8201 h 9980"/>
                  <a:gd name="connsiteX48" fmla="*/ 4907 w 10000"/>
                  <a:gd name="connsiteY48" fmla="*/ 8175 h 9980"/>
                  <a:gd name="connsiteX49" fmla="*/ 5033 w 10000"/>
                  <a:gd name="connsiteY49" fmla="*/ 8168 h 9980"/>
                  <a:gd name="connsiteX50" fmla="*/ 5204 w 10000"/>
                  <a:gd name="connsiteY50" fmla="*/ 8181 h 9980"/>
                  <a:gd name="connsiteX51" fmla="*/ 5375 w 10000"/>
                  <a:gd name="connsiteY51" fmla="*/ 8228 h 9980"/>
                  <a:gd name="connsiteX52" fmla="*/ 5512 w 10000"/>
                  <a:gd name="connsiteY52" fmla="*/ 8306 h 9980"/>
                  <a:gd name="connsiteX53" fmla="*/ 5651 w 10000"/>
                  <a:gd name="connsiteY53" fmla="*/ 8406 h 9980"/>
                  <a:gd name="connsiteX54" fmla="*/ 5770 w 10000"/>
                  <a:gd name="connsiteY54" fmla="*/ 8525 h 9980"/>
                  <a:gd name="connsiteX55" fmla="*/ 5847 w 10000"/>
                  <a:gd name="connsiteY55" fmla="*/ 8671 h 9980"/>
                  <a:gd name="connsiteX56" fmla="*/ 5920 w 10000"/>
                  <a:gd name="connsiteY56" fmla="*/ 8822 h 9980"/>
                  <a:gd name="connsiteX57" fmla="*/ 5945 w 10000"/>
                  <a:gd name="connsiteY57" fmla="*/ 8988 h 9980"/>
                  <a:gd name="connsiteX58" fmla="*/ 5979 w 10000"/>
                  <a:gd name="connsiteY58" fmla="*/ 8981 h 9980"/>
                  <a:gd name="connsiteX59" fmla="*/ 6003 w 10000"/>
                  <a:gd name="connsiteY59" fmla="*/ 8981 h 9980"/>
                  <a:gd name="connsiteX60" fmla="*/ 6030 w 10000"/>
                  <a:gd name="connsiteY60" fmla="*/ 8975 h 9980"/>
                  <a:gd name="connsiteX61" fmla="*/ 6056 w 10000"/>
                  <a:gd name="connsiteY61" fmla="*/ 8975 h 9980"/>
                  <a:gd name="connsiteX62" fmla="*/ 6089 w 10000"/>
                  <a:gd name="connsiteY62" fmla="*/ 8968 h 9980"/>
                  <a:gd name="connsiteX63" fmla="*/ 6121 w 10000"/>
                  <a:gd name="connsiteY63" fmla="*/ 8968 h 9980"/>
                  <a:gd name="connsiteX64" fmla="*/ 6148 w 10000"/>
                  <a:gd name="connsiteY64" fmla="*/ 8968 h 9980"/>
                  <a:gd name="connsiteX65" fmla="*/ 6182 w 10000"/>
                  <a:gd name="connsiteY65" fmla="*/ 8968 h 9980"/>
                  <a:gd name="connsiteX66" fmla="*/ 6319 w 10000"/>
                  <a:gd name="connsiteY66" fmla="*/ 8975 h 9980"/>
                  <a:gd name="connsiteX67" fmla="*/ 6443 w 10000"/>
                  <a:gd name="connsiteY67" fmla="*/ 9008 h 9980"/>
                  <a:gd name="connsiteX68" fmla="*/ 6568 w 10000"/>
                  <a:gd name="connsiteY68" fmla="*/ 9054 h 9980"/>
                  <a:gd name="connsiteX69" fmla="*/ 6681 w 10000"/>
                  <a:gd name="connsiteY69" fmla="*/ 9121 h 9980"/>
                  <a:gd name="connsiteX70" fmla="*/ 6784 w 10000"/>
                  <a:gd name="connsiteY70" fmla="*/ 9200 h 9980"/>
                  <a:gd name="connsiteX71" fmla="*/ 6877 w 10000"/>
                  <a:gd name="connsiteY71" fmla="*/ 9285 h 9980"/>
                  <a:gd name="connsiteX72" fmla="*/ 6950 w 10000"/>
                  <a:gd name="connsiteY72" fmla="*/ 9398 h 9980"/>
                  <a:gd name="connsiteX73" fmla="*/ 7016 w 10000"/>
                  <a:gd name="connsiteY73" fmla="*/ 9510 h 9980"/>
                  <a:gd name="connsiteX74" fmla="*/ 3268 w 10000"/>
                  <a:gd name="connsiteY74" fmla="*/ 9510 h 9980"/>
                  <a:gd name="connsiteX75" fmla="*/ 3307 w 10000"/>
                  <a:gd name="connsiteY75" fmla="*/ 9424 h 9980"/>
                  <a:gd name="connsiteX76" fmla="*/ 3361 w 10000"/>
                  <a:gd name="connsiteY76" fmla="*/ 9338 h 9980"/>
                  <a:gd name="connsiteX77" fmla="*/ 3412 w 10000"/>
                  <a:gd name="connsiteY77" fmla="*/ 9272 h 9980"/>
                  <a:gd name="connsiteX78" fmla="*/ 3483 w 10000"/>
                  <a:gd name="connsiteY78" fmla="*/ 9207 h 9980"/>
                  <a:gd name="connsiteX79" fmla="*/ 3550 w 10000"/>
                  <a:gd name="connsiteY79" fmla="*/ 9154 h 9980"/>
                  <a:gd name="connsiteX80" fmla="*/ 3628 w 10000"/>
                  <a:gd name="connsiteY80" fmla="*/ 9101 h 9980"/>
                  <a:gd name="connsiteX81" fmla="*/ 3708 w 10000"/>
                  <a:gd name="connsiteY81" fmla="*/ 9061 h 9980"/>
                  <a:gd name="connsiteX82" fmla="*/ 3799 w 10000"/>
                  <a:gd name="connsiteY82" fmla="*/ 9028 h 9980"/>
                  <a:gd name="connsiteX83" fmla="*/ 3799 w 10000"/>
                  <a:gd name="connsiteY83" fmla="*/ 8181 h 9980"/>
                  <a:gd name="connsiteX84" fmla="*/ 704 w 10000"/>
                  <a:gd name="connsiteY84" fmla="*/ 8195 h 9980"/>
                  <a:gd name="connsiteX85" fmla="*/ 704 w 10000"/>
                  <a:gd name="connsiteY85" fmla="*/ 8822 h 9980"/>
                  <a:gd name="connsiteX86" fmla="*/ 644 w 10000"/>
                  <a:gd name="connsiteY86" fmla="*/ 8902 h 9980"/>
                  <a:gd name="connsiteX87" fmla="*/ 598 w 10000"/>
                  <a:gd name="connsiteY87" fmla="*/ 8988 h 9980"/>
                  <a:gd name="connsiteX88" fmla="*/ 566 w 10000"/>
                  <a:gd name="connsiteY88" fmla="*/ 9081 h 9980"/>
                  <a:gd name="connsiteX89" fmla="*/ 553 w 10000"/>
                  <a:gd name="connsiteY89" fmla="*/ 9187 h 9980"/>
                  <a:gd name="connsiteX90" fmla="*/ 526 w 10000"/>
                  <a:gd name="connsiteY90" fmla="*/ 9180 h 9980"/>
                  <a:gd name="connsiteX91" fmla="*/ 505 w 10000"/>
                  <a:gd name="connsiteY91" fmla="*/ 9180 h 9980"/>
                  <a:gd name="connsiteX92" fmla="*/ 479 w 10000"/>
                  <a:gd name="connsiteY92" fmla="*/ 9174 h 9980"/>
                  <a:gd name="connsiteX93" fmla="*/ 453 w 10000"/>
                  <a:gd name="connsiteY93" fmla="*/ 9174 h 9980"/>
                  <a:gd name="connsiteX94" fmla="*/ 369 w 10000"/>
                  <a:gd name="connsiteY94" fmla="*/ 9180 h 9980"/>
                  <a:gd name="connsiteX95" fmla="*/ 296 w 10000"/>
                  <a:gd name="connsiteY95" fmla="*/ 9200 h 9980"/>
                  <a:gd name="connsiteX96" fmla="*/ 224 w 10000"/>
                  <a:gd name="connsiteY96" fmla="*/ 9227 h 9980"/>
                  <a:gd name="connsiteX97" fmla="*/ 158 w 10000"/>
                  <a:gd name="connsiteY97" fmla="*/ 9265 h 9980"/>
                  <a:gd name="connsiteX98" fmla="*/ 100 w 10000"/>
                  <a:gd name="connsiteY98" fmla="*/ 9318 h 9980"/>
                  <a:gd name="connsiteX99" fmla="*/ 47 w 10000"/>
                  <a:gd name="connsiteY99" fmla="*/ 9371 h 9980"/>
                  <a:gd name="connsiteX100" fmla="*/ 0 w 10000"/>
                  <a:gd name="connsiteY100" fmla="*/ 9438 h 9980"/>
                  <a:gd name="connsiteX101" fmla="*/ 252 w 10000"/>
                  <a:gd name="connsiteY101" fmla="*/ 9510 h 9980"/>
                  <a:gd name="connsiteX102" fmla="*/ 190 w 10000"/>
                  <a:gd name="connsiteY102" fmla="*/ 9461 h 9980"/>
                  <a:gd name="connsiteX103" fmla="*/ 1200 w 10000"/>
                  <a:gd name="connsiteY103" fmla="*/ 8986 h 9980"/>
                  <a:gd name="connsiteX104" fmla="*/ 1660 w 10000"/>
                  <a:gd name="connsiteY104" fmla="*/ 9409 h 9980"/>
                  <a:gd name="connsiteX105" fmla="*/ 8496 w 10000"/>
                  <a:gd name="connsiteY105" fmla="*/ 9980 h 9980"/>
                  <a:gd name="connsiteX106" fmla="*/ 9924 w 10000"/>
                  <a:gd name="connsiteY106" fmla="*/ 9510 h 9980"/>
                  <a:gd name="connsiteX107" fmla="*/ 10000 w 10000"/>
                  <a:gd name="connsiteY107" fmla="*/ 9510 h 9980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252 w 10000"/>
                  <a:gd name="connsiteY101" fmla="*/ 9529 h 10002"/>
                  <a:gd name="connsiteX102" fmla="*/ 190 w 10000"/>
                  <a:gd name="connsiteY102" fmla="*/ 9480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252 w 10000"/>
                  <a:gd name="connsiteY101" fmla="*/ 9529 h 10002"/>
                  <a:gd name="connsiteX102" fmla="*/ 765 w 10000"/>
                  <a:gd name="connsiteY102" fmla="*/ 8947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1114 w 10000"/>
                  <a:gd name="connsiteY101" fmla="*/ 8760 h 10002"/>
                  <a:gd name="connsiteX102" fmla="*/ 765 w 10000"/>
                  <a:gd name="connsiteY102" fmla="*/ 8947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9954 w 9954"/>
                  <a:gd name="connsiteY0" fmla="*/ 9529 h 10002"/>
                  <a:gd name="connsiteX1" fmla="*/ 9954 w 9954"/>
                  <a:gd name="connsiteY1" fmla="*/ 7382 h 10002"/>
                  <a:gd name="connsiteX2" fmla="*/ 9147 w 9954"/>
                  <a:gd name="connsiteY2" fmla="*/ 7382 h 10002"/>
                  <a:gd name="connsiteX3" fmla="*/ 9147 w 9954"/>
                  <a:gd name="connsiteY3" fmla="*/ 4129 h 10002"/>
                  <a:gd name="connsiteX4" fmla="*/ 7153 w 9954"/>
                  <a:gd name="connsiteY4" fmla="*/ 4129 h 10002"/>
                  <a:gd name="connsiteX5" fmla="*/ 7153 w 9954"/>
                  <a:gd name="connsiteY5" fmla="*/ 3817 h 10002"/>
                  <a:gd name="connsiteX6" fmla="*/ 8746 w 9954"/>
                  <a:gd name="connsiteY6" fmla="*/ 3817 h 10002"/>
                  <a:gd name="connsiteX7" fmla="*/ 8746 w 9954"/>
                  <a:gd name="connsiteY7" fmla="*/ 3499 h 10002"/>
                  <a:gd name="connsiteX8" fmla="*/ 7153 w 9954"/>
                  <a:gd name="connsiteY8" fmla="*/ 3499 h 10002"/>
                  <a:gd name="connsiteX9" fmla="*/ 7153 w 9954"/>
                  <a:gd name="connsiteY9" fmla="*/ 1365 h 10002"/>
                  <a:gd name="connsiteX10" fmla="*/ 4809 w 9954"/>
                  <a:gd name="connsiteY10" fmla="*/ 550 h 10002"/>
                  <a:gd name="connsiteX11" fmla="*/ 4809 w 9954"/>
                  <a:gd name="connsiteY11" fmla="*/ 5673 h 10002"/>
                  <a:gd name="connsiteX12" fmla="*/ 4437 w 9954"/>
                  <a:gd name="connsiteY12" fmla="*/ 5679 h 10002"/>
                  <a:gd name="connsiteX13" fmla="*/ 4437 w 9954"/>
                  <a:gd name="connsiteY13" fmla="*/ 1756 h 10002"/>
                  <a:gd name="connsiteX14" fmla="*/ 3649 w 9954"/>
                  <a:gd name="connsiteY14" fmla="*/ 2061 h 10002"/>
                  <a:gd name="connsiteX15" fmla="*/ 3222 w 9954"/>
                  <a:gd name="connsiteY15" fmla="*/ 2061 h 10002"/>
                  <a:gd name="connsiteX16" fmla="*/ 3222 w 9954"/>
                  <a:gd name="connsiteY16" fmla="*/ 0 h 10002"/>
                  <a:gd name="connsiteX17" fmla="*/ 3065 w 9954"/>
                  <a:gd name="connsiteY17" fmla="*/ 0 h 10002"/>
                  <a:gd name="connsiteX18" fmla="*/ 3065 w 9954"/>
                  <a:gd name="connsiteY18" fmla="*/ 2061 h 10002"/>
                  <a:gd name="connsiteX19" fmla="*/ 2704 w 9954"/>
                  <a:gd name="connsiteY19" fmla="*/ 2061 h 10002"/>
                  <a:gd name="connsiteX20" fmla="*/ 2704 w 9954"/>
                  <a:gd name="connsiteY20" fmla="*/ 2492 h 10002"/>
                  <a:gd name="connsiteX21" fmla="*/ 2054 w 9954"/>
                  <a:gd name="connsiteY21" fmla="*/ 2816 h 10002"/>
                  <a:gd name="connsiteX22" fmla="*/ 2054 w 9954"/>
                  <a:gd name="connsiteY22" fmla="*/ 4414 h 10002"/>
                  <a:gd name="connsiteX23" fmla="*/ 1706 w 9954"/>
                  <a:gd name="connsiteY23" fmla="*/ 4414 h 10002"/>
                  <a:gd name="connsiteX24" fmla="*/ 1706 w 9954"/>
                  <a:gd name="connsiteY24" fmla="*/ 4838 h 10002"/>
                  <a:gd name="connsiteX25" fmla="*/ 2054 w 9954"/>
                  <a:gd name="connsiteY25" fmla="*/ 4838 h 10002"/>
                  <a:gd name="connsiteX26" fmla="*/ 2054 w 9954"/>
                  <a:gd name="connsiteY26" fmla="*/ 5368 h 10002"/>
                  <a:gd name="connsiteX27" fmla="*/ 1706 w 9954"/>
                  <a:gd name="connsiteY27" fmla="*/ 5368 h 10002"/>
                  <a:gd name="connsiteX28" fmla="*/ 1706 w 9954"/>
                  <a:gd name="connsiteY28" fmla="*/ 5792 h 10002"/>
                  <a:gd name="connsiteX29" fmla="*/ 2054 w 9954"/>
                  <a:gd name="connsiteY29" fmla="*/ 5792 h 10002"/>
                  <a:gd name="connsiteX30" fmla="*/ 2054 w 9954"/>
                  <a:gd name="connsiteY30" fmla="*/ 7044 h 10002"/>
                  <a:gd name="connsiteX31" fmla="*/ 1017 w 9954"/>
                  <a:gd name="connsiteY31" fmla="*/ 7044 h 10002"/>
                  <a:gd name="connsiteX32" fmla="*/ 1017 w 9954"/>
                  <a:gd name="connsiteY32" fmla="*/ 7820 h 10002"/>
                  <a:gd name="connsiteX33" fmla="*/ 1549 w 9954"/>
                  <a:gd name="connsiteY33" fmla="*/ 7840 h 10002"/>
                  <a:gd name="connsiteX34" fmla="*/ 2270 w 9954"/>
                  <a:gd name="connsiteY34" fmla="*/ 7316 h 10002"/>
                  <a:gd name="connsiteX35" fmla="*/ 2264 w 9954"/>
                  <a:gd name="connsiteY35" fmla="*/ 7820 h 10002"/>
                  <a:gd name="connsiteX36" fmla="*/ 2926 w 9954"/>
                  <a:gd name="connsiteY36" fmla="*/ 7369 h 10002"/>
                  <a:gd name="connsiteX37" fmla="*/ 2926 w 9954"/>
                  <a:gd name="connsiteY37" fmla="*/ 7820 h 10002"/>
                  <a:gd name="connsiteX38" fmla="*/ 3582 w 9954"/>
                  <a:gd name="connsiteY38" fmla="*/ 7362 h 10002"/>
                  <a:gd name="connsiteX39" fmla="*/ 3588 w 9954"/>
                  <a:gd name="connsiteY39" fmla="*/ 7813 h 10002"/>
                  <a:gd name="connsiteX40" fmla="*/ 4219 w 9954"/>
                  <a:gd name="connsiteY40" fmla="*/ 7329 h 10002"/>
                  <a:gd name="connsiteX41" fmla="*/ 4219 w 9954"/>
                  <a:gd name="connsiteY41" fmla="*/ 8615 h 10002"/>
                  <a:gd name="connsiteX42" fmla="*/ 4292 w 9954"/>
                  <a:gd name="connsiteY42" fmla="*/ 8522 h 10002"/>
                  <a:gd name="connsiteX43" fmla="*/ 4364 w 9954"/>
                  <a:gd name="connsiteY43" fmla="*/ 8436 h 10002"/>
                  <a:gd name="connsiteX44" fmla="*/ 4451 w 9954"/>
                  <a:gd name="connsiteY44" fmla="*/ 8363 h 10002"/>
                  <a:gd name="connsiteX45" fmla="*/ 4548 w 9954"/>
                  <a:gd name="connsiteY45" fmla="*/ 8297 h 10002"/>
                  <a:gd name="connsiteX46" fmla="*/ 4646 w 9954"/>
                  <a:gd name="connsiteY46" fmla="*/ 8251 h 10002"/>
                  <a:gd name="connsiteX47" fmla="*/ 4751 w 9954"/>
                  <a:gd name="connsiteY47" fmla="*/ 8217 h 10002"/>
                  <a:gd name="connsiteX48" fmla="*/ 4861 w 9954"/>
                  <a:gd name="connsiteY48" fmla="*/ 8191 h 10002"/>
                  <a:gd name="connsiteX49" fmla="*/ 4987 w 9954"/>
                  <a:gd name="connsiteY49" fmla="*/ 8184 h 10002"/>
                  <a:gd name="connsiteX50" fmla="*/ 5158 w 9954"/>
                  <a:gd name="connsiteY50" fmla="*/ 8197 h 10002"/>
                  <a:gd name="connsiteX51" fmla="*/ 5329 w 9954"/>
                  <a:gd name="connsiteY51" fmla="*/ 8244 h 10002"/>
                  <a:gd name="connsiteX52" fmla="*/ 5466 w 9954"/>
                  <a:gd name="connsiteY52" fmla="*/ 8323 h 10002"/>
                  <a:gd name="connsiteX53" fmla="*/ 5605 w 9954"/>
                  <a:gd name="connsiteY53" fmla="*/ 8423 h 10002"/>
                  <a:gd name="connsiteX54" fmla="*/ 5724 w 9954"/>
                  <a:gd name="connsiteY54" fmla="*/ 8542 h 10002"/>
                  <a:gd name="connsiteX55" fmla="*/ 5801 w 9954"/>
                  <a:gd name="connsiteY55" fmla="*/ 8688 h 10002"/>
                  <a:gd name="connsiteX56" fmla="*/ 5874 w 9954"/>
                  <a:gd name="connsiteY56" fmla="*/ 8840 h 10002"/>
                  <a:gd name="connsiteX57" fmla="*/ 5899 w 9954"/>
                  <a:gd name="connsiteY57" fmla="*/ 9006 h 10002"/>
                  <a:gd name="connsiteX58" fmla="*/ 5933 w 9954"/>
                  <a:gd name="connsiteY58" fmla="*/ 8999 h 10002"/>
                  <a:gd name="connsiteX59" fmla="*/ 5957 w 9954"/>
                  <a:gd name="connsiteY59" fmla="*/ 8999 h 10002"/>
                  <a:gd name="connsiteX60" fmla="*/ 5984 w 9954"/>
                  <a:gd name="connsiteY60" fmla="*/ 8993 h 10002"/>
                  <a:gd name="connsiteX61" fmla="*/ 6010 w 9954"/>
                  <a:gd name="connsiteY61" fmla="*/ 8993 h 10002"/>
                  <a:gd name="connsiteX62" fmla="*/ 6043 w 9954"/>
                  <a:gd name="connsiteY62" fmla="*/ 8986 h 10002"/>
                  <a:gd name="connsiteX63" fmla="*/ 6075 w 9954"/>
                  <a:gd name="connsiteY63" fmla="*/ 8986 h 10002"/>
                  <a:gd name="connsiteX64" fmla="*/ 6102 w 9954"/>
                  <a:gd name="connsiteY64" fmla="*/ 8986 h 10002"/>
                  <a:gd name="connsiteX65" fmla="*/ 6136 w 9954"/>
                  <a:gd name="connsiteY65" fmla="*/ 8986 h 10002"/>
                  <a:gd name="connsiteX66" fmla="*/ 6273 w 9954"/>
                  <a:gd name="connsiteY66" fmla="*/ 8993 h 10002"/>
                  <a:gd name="connsiteX67" fmla="*/ 6397 w 9954"/>
                  <a:gd name="connsiteY67" fmla="*/ 9026 h 10002"/>
                  <a:gd name="connsiteX68" fmla="*/ 6522 w 9954"/>
                  <a:gd name="connsiteY68" fmla="*/ 9072 h 10002"/>
                  <a:gd name="connsiteX69" fmla="*/ 6635 w 9954"/>
                  <a:gd name="connsiteY69" fmla="*/ 9139 h 10002"/>
                  <a:gd name="connsiteX70" fmla="*/ 6738 w 9954"/>
                  <a:gd name="connsiteY70" fmla="*/ 9218 h 10002"/>
                  <a:gd name="connsiteX71" fmla="*/ 6831 w 9954"/>
                  <a:gd name="connsiteY71" fmla="*/ 9304 h 10002"/>
                  <a:gd name="connsiteX72" fmla="*/ 6904 w 9954"/>
                  <a:gd name="connsiteY72" fmla="*/ 9417 h 10002"/>
                  <a:gd name="connsiteX73" fmla="*/ 6970 w 9954"/>
                  <a:gd name="connsiteY73" fmla="*/ 9529 h 10002"/>
                  <a:gd name="connsiteX74" fmla="*/ 3222 w 9954"/>
                  <a:gd name="connsiteY74" fmla="*/ 9529 h 10002"/>
                  <a:gd name="connsiteX75" fmla="*/ 3261 w 9954"/>
                  <a:gd name="connsiteY75" fmla="*/ 9443 h 10002"/>
                  <a:gd name="connsiteX76" fmla="*/ 3315 w 9954"/>
                  <a:gd name="connsiteY76" fmla="*/ 9357 h 10002"/>
                  <a:gd name="connsiteX77" fmla="*/ 3366 w 9954"/>
                  <a:gd name="connsiteY77" fmla="*/ 9291 h 10002"/>
                  <a:gd name="connsiteX78" fmla="*/ 3437 w 9954"/>
                  <a:gd name="connsiteY78" fmla="*/ 9225 h 10002"/>
                  <a:gd name="connsiteX79" fmla="*/ 3504 w 9954"/>
                  <a:gd name="connsiteY79" fmla="*/ 9172 h 10002"/>
                  <a:gd name="connsiteX80" fmla="*/ 3582 w 9954"/>
                  <a:gd name="connsiteY80" fmla="*/ 9119 h 10002"/>
                  <a:gd name="connsiteX81" fmla="*/ 3662 w 9954"/>
                  <a:gd name="connsiteY81" fmla="*/ 9079 h 10002"/>
                  <a:gd name="connsiteX82" fmla="*/ 3753 w 9954"/>
                  <a:gd name="connsiteY82" fmla="*/ 9046 h 10002"/>
                  <a:gd name="connsiteX83" fmla="*/ 3753 w 9954"/>
                  <a:gd name="connsiteY83" fmla="*/ 8197 h 10002"/>
                  <a:gd name="connsiteX84" fmla="*/ 658 w 9954"/>
                  <a:gd name="connsiteY84" fmla="*/ 8211 h 10002"/>
                  <a:gd name="connsiteX85" fmla="*/ 658 w 9954"/>
                  <a:gd name="connsiteY85" fmla="*/ 8840 h 10002"/>
                  <a:gd name="connsiteX86" fmla="*/ 598 w 9954"/>
                  <a:gd name="connsiteY86" fmla="*/ 8920 h 10002"/>
                  <a:gd name="connsiteX87" fmla="*/ 552 w 9954"/>
                  <a:gd name="connsiteY87" fmla="*/ 9006 h 10002"/>
                  <a:gd name="connsiteX88" fmla="*/ 520 w 9954"/>
                  <a:gd name="connsiteY88" fmla="*/ 9099 h 10002"/>
                  <a:gd name="connsiteX89" fmla="*/ 507 w 9954"/>
                  <a:gd name="connsiteY89" fmla="*/ 9205 h 10002"/>
                  <a:gd name="connsiteX90" fmla="*/ 480 w 9954"/>
                  <a:gd name="connsiteY90" fmla="*/ 9198 h 10002"/>
                  <a:gd name="connsiteX91" fmla="*/ 459 w 9954"/>
                  <a:gd name="connsiteY91" fmla="*/ 9198 h 10002"/>
                  <a:gd name="connsiteX92" fmla="*/ 433 w 9954"/>
                  <a:gd name="connsiteY92" fmla="*/ 9192 h 10002"/>
                  <a:gd name="connsiteX93" fmla="*/ 407 w 9954"/>
                  <a:gd name="connsiteY93" fmla="*/ 9192 h 10002"/>
                  <a:gd name="connsiteX94" fmla="*/ 323 w 9954"/>
                  <a:gd name="connsiteY94" fmla="*/ 9198 h 10002"/>
                  <a:gd name="connsiteX95" fmla="*/ 250 w 9954"/>
                  <a:gd name="connsiteY95" fmla="*/ 9218 h 10002"/>
                  <a:gd name="connsiteX96" fmla="*/ 178 w 9954"/>
                  <a:gd name="connsiteY96" fmla="*/ 9245 h 10002"/>
                  <a:gd name="connsiteX97" fmla="*/ 112 w 9954"/>
                  <a:gd name="connsiteY97" fmla="*/ 9284 h 10002"/>
                  <a:gd name="connsiteX98" fmla="*/ 54 w 9954"/>
                  <a:gd name="connsiteY98" fmla="*/ 9337 h 10002"/>
                  <a:gd name="connsiteX99" fmla="*/ 1 w 9954"/>
                  <a:gd name="connsiteY99" fmla="*/ 9390 h 10002"/>
                  <a:gd name="connsiteX100" fmla="*/ 184 w 9954"/>
                  <a:gd name="connsiteY100" fmla="*/ 7089 h 10002"/>
                  <a:gd name="connsiteX101" fmla="*/ 1068 w 9954"/>
                  <a:gd name="connsiteY101" fmla="*/ 8760 h 10002"/>
                  <a:gd name="connsiteX102" fmla="*/ 719 w 9954"/>
                  <a:gd name="connsiteY102" fmla="*/ 8947 h 10002"/>
                  <a:gd name="connsiteX103" fmla="*/ 1154 w 9954"/>
                  <a:gd name="connsiteY103" fmla="*/ 9004 h 10002"/>
                  <a:gd name="connsiteX104" fmla="*/ 1614 w 9954"/>
                  <a:gd name="connsiteY104" fmla="*/ 9428 h 10002"/>
                  <a:gd name="connsiteX105" fmla="*/ 8450 w 9954"/>
                  <a:gd name="connsiteY105" fmla="*/ 10000 h 10002"/>
                  <a:gd name="connsiteX106" fmla="*/ 9878 w 9954"/>
                  <a:gd name="connsiteY106" fmla="*/ 9529 h 10002"/>
                  <a:gd name="connsiteX107" fmla="*/ 9954 w 9954"/>
                  <a:gd name="connsiteY107" fmla="*/ 9529 h 10002"/>
                  <a:gd name="connsiteX0" fmla="*/ 9947 w 9947"/>
                  <a:gd name="connsiteY0" fmla="*/ 9527 h 10000"/>
                  <a:gd name="connsiteX1" fmla="*/ 9947 w 9947"/>
                  <a:gd name="connsiteY1" fmla="*/ 7381 h 10000"/>
                  <a:gd name="connsiteX2" fmla="*/ 9136 w 9947"/>
                  <a:gd name="connsiteY2" fmla="*/ 7381 h 10000"/>
                  <a:gd name="connsiteX3" fmla="*/ 9136 w 9947"/>
                  <a:gd name="connsiteY3" fmla="*/ 4128 h 10000"/>
                  <a:gd name="connsiteX4" fmla="*/ 7133 w 9947"/>
                  <a:gd name="connsiteY4" fmla="*/ 4128 h 10000"/>
                  <a:gd name="connsiteX5" fmla="*/ 7133 w 9947"/>
                  <a:gd name="connsiteY5" fmla="*/ 3816 h 10000"/>
                  <a:gd name="connsiteX6" fmla="*/ 8733 w 9947"/>
                  <a:gd name="connsiteY6" fmla="*/ 3816 h 10000"/>
                  <a:gd name="connsiteX7" fmla="*/ 8733 w 9947"/>
                  <a:gd name="connsiteY7" fmla="*/ 3498 h 10000"/>
                  <a:gd name="connsiteX8" fmla="*/ 7133 w 9947"/>
                  <a:gd name="connsiteY8" fmla="*/ 3498 h 10000"/>
                  <a:gd name="connsiteX9" fmla="*/ 7133 w 9947"/>
                  <a:gd name="connsiteY9" fmla="*/ 1365 h 10000"/>
                  <a:gd name="connsiteX10" fmla="*/ 4778 w 9947"/>
                  <a:gd name="connsiteY10" fmla="*/ 550 h 10000"/>
                  <a:gd name="connsiteX11" fmla="*/ 4778 w 9947"/>
                  <a:gd name="connsiteY11" fmla="*/ 5672 h 10000"/>
                  <a:gd name="connsiteX12" fmla="*/ 4405 w 9947"/>
                  <a:gd name="connsiteY12" fmla="*/ 5678 h 10000"/>
                  <a:gd name="connsiteX13" fmla="*/ 4405 w 9947"/>
                  <a:gd name="connsiteY13" fmla="*/ 1756 h 10000"/>
                  <a:gd name="connsiteX14" fmla="*/ 3613 w 9947"/>
                  <a:gd name="connsiteY14" fmla="*/ 2061 h 10000"/>
                  <a:gd name="connsiteX15" fmla="*/ 3184 w 9947"/>
                  <a:gd name="connsiteY15" fmla="*/ 2061 h 10000"/>
                  <a:gd name="connsiteX16" fmla="*/ 3184 w 9947"/>
                  <a:gd name="connsiteY16" fmla="*/ 0 h 10000"/>
                  <a:gd name="connsiteX17" fmla="*/ 3026 w 9947"/>
                  <a:gd name="connsiteY17" fmla="*/ 0 h 10000"/>
                  <a:gd name="connsiteX18" fmla="*/ 3026 w 9947"/>
                  <a:gd name="connsiteY18" fmla="*/ 2061 h 10000"/>
                  <a:gd name="connsiteX19" fmla="*/ 2663 w 9947"/>
                  <a:gd name="connsiteY19" fmla="*/ 2061 h 10000"/>
                  <a:gd name="connsiteX20" fmla="*/ 2663 w 9947"/>
                  <a:gd name="connsiteY20" fmla="*/ 2492 h 10000"/>
                  <a:gd name="connsiteX21" fmla="*/ 2010 w 9947"/>
                  <a:gd name="connsiteY21" fmla="*/ 2815 h 10000"/>
                  <a:gd name="connsiteX22" fmla="*/ 2010 w 9947"/>
                  <a:gd name="connsiteY22" fmla="*/ 4413 h 10000"/>
                  <a:gd name="connsiteX23" fmla="*/ 1661 w 9947"/>
                  <a:gd name="connsiteY23" fmla="*/ 4413 h 10000"/>
                  <a:gd name="connsiteX24" fmla="*/ 1661 w 9947"/>
                  <a:gd name="connsiteY24" fmla="*/ 4837 h 10000"/>
                  <a:gd name="connsiteX25" fmla="*/ 2010 w 9947"/>
                  <a:gd name="connsiteY25" fmla="*/ 4837 h 10000"/>
                  <a:gd name="connsiteX26" fmla="*/ 2010 w 9947"/>
                  <a:gd name="connsiteY26" fmla="*/ 5367 h 10000"/>
                  <a:gd name="connsiteX27" fmla="*/ 1661 w 9947"/>
                  <a:gd name="connsiteY27" fmla="*/ 5367 h 10000"/>
                  <a:gd name="connsiteX28" fmla="*/ 1661 w 9947"/>
                  <a:gd name="connsiteY28" fmla="*/ 5791 h 10000"/>
                  <a:gd name="connsiteX29" fmla="*/ 2010 w 9947"/>
                  <a:gd name="connsiteY29" fmla="*/ 5791 h 10000"/>
                  <a:gd name="connsiteX30" fmla="*/ 2010 w 9947"/>
                  <a:gd name="connsiteY30" fmla="*/ 7043 h 10000"/>
                  <a:gd name="connsiteX31" fmla="*/ 969 w 9947"/>
                  <a:gd name="connsiteY31" fmla="*/ 7043 h 10000"/>
                  <a:gd name="connsiteX32" fmla="*/ 969 w 9947"/>
                  <a:gd name="connsiteY32" fmla="*/ 7818 h 10000"/>
                  <a:gd name="connsiteX33" fmla="*/ 1503 w 9947"/>
                  <a:gd name="connsiteY33" fmla="*/ 7838 h 10000"/>
                  <a:gd name="connsiteX34" fmla="*/ 2227 w 9947"/>
                  <a:gd name="connsiteY34" fmla="*/ 7315 h 10000"/>
                  <a:gd name="connsiteX35" fmla="*/ 2221 w 9947"/>
                  <a:gd name="connsiteY35" fmla="*/ 7818 h 10000"/>
                  <a:gd name="connsiteX36" fmla="*/ 2887 w 9947"/>
                  <a:gd name="connsiteY36" fmla="*/ 7368 h 10000"/>
                  <a:gd name="connsiteX37" fmla="*/ 2887 w 9947"/>
                  <a:gd name="connsiteY37" fmla="*/ 7818 h 10000"/>
                  <a:gd name="connsiteX38" fmla="*/ 3546 w 9947"/>
                  <a:gd name="connsiteY38" fmla="*/ 7361 h 10000"/>
                  <a:gd name="connsiteX39" fmla="*/ 3552 w 9947"/>
                  <a:gd name="connsiteY39" fmla="*/ 7811 h 10000"/>
                  <a:gd name="connsiteX40" fmla="*/ 4185 w 9947"/>
                  <a:gd name="connsiteY40" fmla="*/ 7328 h 10000"/>
                  <a:gd name="connsiteX41" fmla="*/ 4185 w 9947"/>
                  <a:gd name="connsiteY41" fmla="*/ 8613 h 10000"/>
                  <a:gd name="connsiteX42" fmla="*/ 4259 w 9947"/>
                  <a:gd name="connsiteY42" fmla="*/ 8520 h 10000"/>
                  <a:gd name="connsiteX43" fmla="*/ 4331 w 9947"/>
                  <a:gd name="connsiteY43" fmla="*/ 8434 h 10000"/>
                  <a:gd name="connsiteX44" fmla="*/ 4419 w 9947"/>
                  <a:gd name="connsiteY44" fmla="*/ 8361 h 10000"/>
                  <a:gd name="connsiteX45" fmla="*/ 4516 w 9947"/>
                  <a:gd name="connsiteY45" fmla="*/ 8295 h 10000"/>
                  <a:gd name="connsiteX46" fmla="*/ 4614 w 9947"/>
                  <a:gd name="connsiteY46" fmla="*/ 8249 h 10000"/>
                  <a:gd name="connsiteX47" fmla="*/ 4720 w 9947"/>
                  <a:gd name="connsiteY47" fmla="*/ 8215 h 10000"/>
                  <a:gd name="connsiteX48" fmla="*/ 4830 w 9947"/>
                  <a:gd name="connsiteY48" fmla="*/ 8189 h 10000"/>
                  <a:gd name="connsiteX49" fmla="*/ 4957 w 9947"/>
                  <a:gd name="connsiteY49" fmla="*/ 8182 h 10000"/>
                  <a:gd name="connsiteX50" fmla="*/ 5129 w 9947"/>
                  <a:gd name="connsiteY50" fmla="*/ 8195 h 10000"/>
                  <a:gd name="connsiteX51" fmla="*/ 5301 w 9947"/>
                  <a:gd name="connsiteY51" fmla="*/ 8242 h 10000"/>
                  <a:gd name="connsiteX52" fmla="*/ 5438 w 9947"/>
                  <a:gd name="connsiteY52" fmla="*/ 8321 h 10000"/>
                  <a:gd name="connsiteX53" fmla="*/ 5578 w 9947"/>
                  <a:gd name="connsiteY53" fmla="*/ 8421 h 10000"/>
                  <a:gd name="connsiteX54" fmla="*/ 5697 w 9947"/>
                  <a:gd name="connsiteY54" fmla="*/ 8540 h 10000"/>
                  <a:gd name="connsiteX55" fmla="*/ 5775 w 9947"/>
                  <a:gd name="connsiteY55" fmla="*/ 8686 h 10000"/>
                  <a:gd name="connsiteX56" fmla="*/ 5848 w 9947"/>
                  <a:gd name="connsiteY56" fmla="*/ 8838 h 10000"/>
                  <a:gd name="connsiteX57" fmla="*/ 5873 w 9947"/>
                  <a:gd name="connsiteY57" fmla="*/ 9004 h 10000"/>
                  <a:gd name="connsiteX58" fmla="*/ 5907 w 9947"/>
                  <a:gd name="connsiteY58" fmla="*/ 8997 h 10000"/>
                  <a:gd name="connsiteX59" fmla="*/ 5932 w 9947"/>
                  <a:gd name="connsiteY59" fmla="*/ 8997 h 10000"/>
                  <a:gd name="connsiteX60" fmla="*/ 5959 w 9947"/>
                  <a:gd name="connsiteY60" fmla="*/ 8991 h 10000"/>
                  <a:gd name="connsiteX61" fmla="*/ 5985 w 9947"/>
                  <a:gd name="connsiteY61" fmla="*/ 8991 h 10000"/>
                  <a:gd name="connsiteX62" fmla="*/ 6018 w 9947"/>
                  <a:gd name="connsiteY62" fmla="*/ 8984 h 10000"/>
                  <a:gd name="connsiteX63" fmla="*/ 6050 w 9947"/>
                  <a:gd name="connsiteY63" fmla="*/ 8984 h 10000"/>
                  <a:gd name="connsiteX64" fmla="*/ 6077 w 9947"/>
                  <a:gd name="connsiteY64" fmla="*/ 8984 h 10000"/>
                  <a:gd name="connsiteX65" fmla="*/ 6111 w 9947"/>
                  <a:gd name="connsiteY65" fmla="*/ 8984 h 10000"/>
                  <a:gd name="connsiteX66" fmla="*/ 6249 w 9947"/>
                  <a:gd name="connsiteY66" fmla="*/ 8991 h 10000"/>
                  <a:gd name="connsiteX67" fmla="*/ 6374 w 9947"/>
                  <a:gd name="connsiteY67" fmla="*/ 9024 h 10000"/>
                  <a:gd name="connsiteX68" fmla="*/ 6499 w 9947"/>
                  <a:gd name="connsiteY68" fmla="*/ 9070 h 10000"/>
                  <a:gd name="connsiteX69" fmla="*/ 6613 w 9947"/>
                  <a:gd name="connsiteY69" fmla="*/ 9137 h 10000"/>
                  <a:gd name="connsiteX70" fmla="*/ 6716 w 9947"/>
                  <a:gd name="connsiteY70" fmla="*/ 9216 h 10000"/>
                  <a:gd name="connsiteX71" fmla="*/ 6810 w 9947"/>
                  <a:gd name="connsiteY71" fmla="*/ 9302 h 10000"/>
                  <a:gd name="connsiteX72" fmla="*/ 6883 w 9947"/>
                  <a:gd name="connsiteY72" fmla="*/ 9415 h 10000"/>
                  <a:gd name="connsiteX73" fmla="*/ 6949 w 9947"/>
                  <a:gd name="connsiteY73" fmla="*/ 9527 h 10000"/>
                  <a:gd name="connsiteX74" fmla="*/ 3184 w 9947"/>
                  <a:gd name="connsiteY74" fmla="*/ 9527 h 10000"/>
                  <a:gd name="connsiteX75" fmla="*/ 3223 w 9947"/>
                  <a:gd name="connsiteY75" fmla="*/ 9441 h 10000"/>
                  <a:gd name="connsiteX76" fmla="*/ 3277 w 9947"/>
                  <a:gd name="connsiteY76" fmla="*/ 9355 h 10000"/>
                  <a:gd name="connsiteX77" fmla="*/ 3329 w 9947"/>
                  <a:gd name="connsiteY77" fmla="*/ 9289 h 10000"/>
                  <a:gd name="connsiteX78" fmla="*/ 3400 w 9947"/>
                  <a:gd name="connsiteY78" fmla="*/ 9223 h 10000"/>
                  <a:gd name="connsiteX79" fmla="*/ 3467 w 9947"/>
                  <a:gd name="connsiteY79" fmla="*/ 9170 h 10000"/>
                  <a:gd name="connsiteX80" fmla="*/ 3546 w 9947"/>
                  <a:gd name="connsiteY80" fmla="*/ 9117 h 10000"/>
                  <a:gd name="connsiteX81" fmla="*/ 3626 w 9947"/>
                  <a:gd name="connsiteY81" fmla="*/ 9077 h 10000"/>
                  <a:gd name="connsiteX82" fmla="*/ 3717 w 9947"/>
                  <a:gd name="connsiteY82" fmla="*/ 9044 h 10000"/>
                  <a:gd name="connsiteX83" fmla="*/ 3717 w 9947"/>
                  <a:gd name="connsiteY83" fmla="*/ 8195 h 10000"/>
                  <a:gd name="connsiteX84" fmla="*/ 608 w 9947"/>
                  <a:gd name="connsiteY84" fmla="*/ 8209 h 10000"/>
                  <a:gd name="connsiteX85" fmla="*/ 608 w 9947"/>
                  <a:gd name="connsiteY85" fmla="*/ 8838 h 10000"/>
                  <a:gd name="connsiteX86" fmla="*/ 548 w 9947"/>
                  <a:gd name="connsiteY86" fmla="*/ 8918 h 10000"/>
                  <a:gd name="connsiteX87" fmla="*/ 502 w 9947"/>
                  <a:gd name="connsiteY87" fmla="*/ 9004 h 10000"/>
                  <a:gd name="connsiteX88" fmla="*/ 469 w 9947"/>
                  <a:gd name="connsiteY88" fmla="*/ 9097 h 10000"/>
                  <a:gd name="connsiteX89" fmla="*/ 456 w 9947"/>
                  <a:gd name="connsiteY89" fmla="*/ 9203 h 10000"/>
                  <a:gd name="connsiteX90" fmla="*/ 429 w 9947"/>
                  <a:gd name="connsiteY90" fmla="*/ 9196 h 10000"/>
                  <a:gd name="connsiteX91" fmla="*/ 408 w 9947"/>
                  <a:gd name="connsiteY91" fmla="*/ 9196 h 10000"/>
                  <a:gd name="connsiteX92" fmla="*/ 382 w 9947"/>
                  <a:gd name="connsiteY92" fmla="*/ 9190 h 10000"/>
                  <a:gd name="connsiteX93" fmla="*/ 356 w 9947"/>
                  <a:gd name="connsiteY93" fmla="*/ 9190 h 10000"/>
                  <a:gd name="connsiteX94" fmla="*/ 271 w 9947"/>
                  <a:gd name="connsiteY94" fmla="*/ 9196 h 10000"/>
                  <a:gd name="connsiteX95" fmla="*/ 198 w 9947"/>
                  <a:gd name="connsiteY95" fmla="*/ 9216 h 10000"/>
                  <a:gd name="connsiteX96" fmla="*/ 126 w 9947"/>
                  <a:gd name="connsiteY96" fmla="*/ 9243 h 10000"/>
                  <a:gd name="connsiteX97" fmla="*/ 60 w 9947"/>
                  <a:gd name="connsiteY97" fmla="*/ 9282 h 10000"/>
                  <a:gd name="connsiteX98" fmla="*/ 1 w 9947"/>
                  <a:gd name="connsiteY98" fmla="*/ 9335 h 10000"/>
                  <a:gd name="connsiteX99" fmla="*/ 525 w 9947"/>
                  <a:gd name="connsiteY99" fmla="*/ 8678 h 10000"/>
                  <a:gd name="connsiteX100" fmla="*/ 132 w 9947"/>
                  <a:gd name="connsiteY100" fmla="*/ 7088 h 10000"/>
                  <a:gd name="connsiteX101" fmla="*/ 1020 w 9947"/>
                  <a:gd name="connsiteY101" fmla="*/ 8758 h 10000"/>
                  <a:gd name="connsiteX102" fmla="*/ 669 w 9947"/>
                  <a:gd name="connsiteY102" fmla="*/ 8945 h 10000"/>
                  <a:gd name="connsiteX103" fmla="*/ 1106 w 9947"/>
                  <a:gd name="connsiteY103" fmla="*/ 9002 h 10000"/>
                  <a:gd name="connsiteX104" fmla="*/ 1568 w 9947"/>
                  <a:gd name="connsiteY104" fmla="*/ 9426 h 10000"/>
                  <a:gd name="connsiteX105" fmla="*/ 8436 w 9947"/>
                  <a:gd name="connsiteY105" fmla="*/ 9998 h 10000"/>
                  <a:gd name="connsiteX106" fmla="*/ 9871 w 9947"/>
                  <a:gd name="connsiteY106" fmla="*/ 9527 h 10000"/>
                  <a:gd name="connsiteX107" fmla="*/ 9947 w 9947"/>
                  <a:gd name="connsiteY107" fmla="*/ 9527 h 10000"/>
                  <a:gd name="connsiteX0" fmla="*/ 9941 w 9941"/>
                  <a:gd name="connsiteY0" fmla="*/ 9527 h 10000"/>
                  <a:gd name="connsiteX1" fmla="*/ 9941 w 9941"/>
                  <a:gd name="connsiteY1" fmla="*/ 7381 h 10000"/>
                  <a:gd name="connsiteX2" fmla="*/ 9126 w 9941"/>
                  <a:gd name="connsiteY2" fmla="*/ 7381 h 10000"/>
                  <a:gd name="connsiteX3" fmla="*/ 9126 w 9941"/>
                  <a:gd name="connsiteY3" fmla="*/ 4128 h 10000"/>
                  <a:gd name="connsiteX4" fmla="*/ 7112 w 9941"/>
                  <a:gd name="connsiteY4" fmla="*/ 4128 h 10000"/>
                  <a:gd name="connsiteX5" fmla="*/ 7112 w 9941"/>
                  <a:gd name="connsiteY5" fmla="*/ 3816 h 10000"/>
                  <a:gd name="connsiteX6" fmla="*/ 8721 w 9941"/>
                  <a:gd name="connsiteY6" fmla="*/ 3816 h 10000"/>
                  <a:gd name="connsiteX7" fmla="*/ 8721 w 9941"/>
                  <a:gd name="connsiteY7" fmla="*/ 3498 h 10000"/>
                  <a:gd name="connsiteX8" fmla="*/ 7112 w 9941"/>
                  <a:gd name="connsiteY8" fmla="*/ 3498 h 10000"/>
                  <a:gd name="connsiteX9" fmla="*/ 7112 w 9941"/>
                  <a:gd name="connsiteY9" fmla="*/ 1365 h 10000"/>
                  <a:gd name="connsiteX10" fmla="*/ 4744 w 9941"/>
                  <a:gd name="connsiteY10" fmla="*/ 550 h 10000"/>
                  <a:gd name="connsiteX11" fmla="*/ 4744 w 9941"/>
                  <a:gd name="connsiteY11" fmla="*/ 5672 h 10000"/>
                  <a:gd name="connsiteX12" fmla="*/ 4369 w 9941"/>
                  <a:gd name="connsiteY12" fmla="*/ 5678 h 10000"/>
                  <a:gd name="connsiteX13" fmla="*/ 4369 w 9941"/>
                  <a:gd name="connsiteY13" fmla="*/ 1756 h 10000"/>
                  <a:gd name="connsiteX14" fmla="*/ 3573 w 9941"/>
                  <a:gd name="connsiteY14" fmla="*/ 2061 h 10000"/>
                  <a:gd name="connsiteX15" fmla="*/ 3142 w 9941"/>
                  <a:gd name="connsiteY15" fmla="*/ 2061 h 10000"/>
                  <a:gd name="connsiteX16" fmla="*/ 3142 w 9941"/>
                  <a:gd name="connsiteY16" fmla="*/ 0 h 10000"/>
                  <a:gd name="connsiteX17" fmla="*/ 2983 w 9941"/>
                  <a:gd name="connsiteY17" fmla="*/ 0 h 10000"/>
                  <a:gd name="connsiteX18" fmla="*/ 2983 w 9941"/>
                  <a:gd name="connsiteY18" fmla="*/ 2061 h 10000"/>
                  <a:gd name="connsiteX19" fmla="*/ 2618 w 9941"/>
                  <a:gd name="connsiteY19" fmla="*/ 2061 h 10000"/>
                  <a:gd name="connsiteX20" fmla="*/ 2618 w 9941"/>
                  <a:gd name="connsiteY20" fmla="*/ 2492 h 10000"/>
                  <a:gd name="connsiteX21" fmla="*/ 1962 w 9941"/>
                  <a:gd name="connsiteY21" fmla="*/ 2815 h 10000"/>
                  <a:gd name="connsiteX22" fmla="*/ 1962 w 9941"/>
                  <a:gd name="connsiteY22" fmla="*/ 4413 h 10000"/>
                  <a:gd name="connsiteX23" fmla="*/ 1611 w 9941"/>
                  <a:gd name="connsiteY23" fmla="*/ 4413 h 10000"/>
                  <a:gd name="connsiteX24" fmla="*/ 1611 w 9941"/>
                  <a:gd name="connsiteY24" fmla="*/ 4837 h 10000"/>
                  <a:gd name="connsiteX25" fmla="*/ 1962 w 9941"/>
                  <a:gd name="connsiteY25" fmla="*/ 4837 h 10000"/>
                  <a:gd name="connsiteX26" fmla="*/ 1962 w 9941"/>
                  <a:gd name="connsiteY26" fmla="*/ 5367 h 10000"/>
                  <a:gd name="connsiteX27" fmla="*/ 1611 w 9941"/>
                  <a:gd name="connsiteY27" fmla="*/ 5367 h 10000"/>
                  <a:gd name="connsiteX28" fmla="*/ 1611 w 9941"/>
                  <a:gd name="connsiteY28" fmla="*/ 5791 h 10000"/>
                  <a:gd name="connsiteX29" fmla="*/ 1962 w 9941"/>
                  <a:gd name="connsiteY29" fmla="*/ 5791 h 10000"/>
                  <a:gd name="connsiteX30" fmla="*/ 1962 w 9941"/>
                  <a:gd name="connsiteY30" fmla="*/ 7043 h 10000"/>
                  <a:gd name="connsiteX31" fmla="*/ 915 w 9941"/>
                  <a:gd name="connsiteY31" fmla="*/ 7043 h 10000"/>
                  <a:gd name="connsiteX32" fmla="*/ 915 w 9941"/>
                  <a:gd name="connsiteY32" fmla="*/ 7818 h 10000"/>
                  <a:gd name="connsiteX33" fmla="*/ 1452 w 9941"/>
                  <a:gd name="connsiteY33" fmla="*/ 7838 h 10000"/>
                  <a:gd name="connsiteX34" fmla="*/ 2180 w 9941"/>
                  <a:gd name="connsiteY34" fmla="*/ 7315 h 10000"/>
                  <a:gd name="connsiteX35" fmla="*/ 2174 w 9941"/>
                  <a:gd name="connsiteY35" fmla="*/ 7818 h 10000"/>
                  <a:gd name="connsiteX36" fmla="*/ 2843 w 9941"/>
                  <a:gd name="connsiteY36" fmla="*/ 7368 h 10000"/>
                  <a:gd name="connsiteX37" fmla="*/ 2843 w 9941"/>
                  <a:gd name="connsiteY37" fmla="*/ 7818 h 10000"/>
                  <a:gd name="connsiteX38" fmla="*/ 3506 w 9941"/>
                  <a:gd name="connsiteY38" fmla="*/ 7361 h 10000"/>
                  <a:gd name="connsiteX39" fmla="*/ 3512 w 9941"/>
                  <a:gd name="connsiteY39" fmla="*/ 7811 h 10000"/>
                  <a:gd name="connsiteX40" fmla="*/ 4148 w 9941"/>
                  <a:gd name="connsiteY40" fmla="*/ 7328 h 10000"/>
                  <a:gd name="connsiteX41" fmla="*/ 4148 w 9941"/>
                  <a:gd name="connsiteY41" fmla="*/ 8613 h 10000"/>
                  <a:gd name="connsiteX42" fmla="*/ 4223 w 9941"/>
                  <a:gd name="connsiteY42" fmla="*/ 8520 h 10000"/>
                  <a:gd name="connsiteX43" fmla="*/ 4295 w 9941"/>
                  <a:gd name="connsiteY43" fmla="*/ 8434 h 10000"/>
                  <a:gd name="connsiteX44" fmla="*/ 4384 w 9941"/>
                  <a:gd name="connsiteY44" fmla="*/ 8361 h 10000"/>
                  <a:gd name="connsiteX45" fmla="*/ 4481 w 9941"/>
                  <a:gd name="connsiteY45" fmla="*/ 8295 h 10000"/>
                  <a:gd name="connsiteX46" fmla="*/ 4580 w 9941"/>
                  <a:gd name="connsiteY46" fmla="*/ 8249 h 10000"/>
                  <a:gd name="connsiteX47" fmla="*/ 4686 w 9941"/>
                  <a:gd name="connsiteY47" fmla="*/ 8215 h 10000"/>
                  <a:gd name="connsiteX48" fmla="*/ 4797 w 9941"/>
                  <a:gd name="connsiteY48" fmla="*/ 8189 h 10000"/>
                  <a:gd name="connsiteX49" fmla="*/ 4924 w 9941"/>
                  <a:gd name="connsiteY49" fmla="*/ 8182 h 10000"/>
                  <a:gd name="connsiteX50" fmla="*/ 5097 w 9941"/>
                  <a:gd name="connsiteY50" fmla="*/ 8195 h 10000"/>
                  <a:gd name="connsiteX51" fmla="*/ 5270 w 9941"/>
                  <a:gd name="connsiteY51" fmla="*/ 8242 h 10000"/>
                  <a:gd name="connsiteX52" fmla="*/ 5408 w 9941"/>
                  <a:gd name="connsiteY52" fmla="*/ 8321 h 10000"/>
                  <a:gd name="connsiteX53" fmla="*/ 5549 w 9941"/>
                  <a:gd name="connsiteY53" fmla="*/ 8421 h 10000"/>
                  <a:gd name="connsiteX54" fmla="*/ 5668 w 9941"/>
                  <a:gd name="connsiteY54" fmla="*/ 8540 h 10000"/>
                  <a:gd name="connsiteX55" fmla="*/ 5747 w 9941"/>
                  <a:gd name="connsiteY55" fmla="*/ 8686 h 10000"/>
                  <a:gd name="connsiteX56" fmla="*/ 5820 w 9941"/>
                  <a:gd name="connsiteY56" fmla="*/ 8838 h 10000"/>
                  <a:gd name="connsiteX57" fmla="*/ 5845 w 9941"/>
                  <a:gd name="connsiteY57" fmla="*/ 9004 h 10000"/>
                  <a:gd name="connsiteX58" fmla="*/ 5879 w 9941"/>
                  <a:gd name="connsiteY58" fmla="*/ 8997 h 10000"/>
                  <a:gd name="connsiteX59" fmla="*/ 5905 w 9941"/>
                  <a:gd name="connsiteY59" fmla="*/ 8997 h 10000"/>
                  <a:gd name="connsiteX60" fmla="*/ 5932 w 9941"/>
                  <a:gd name="connsiteY60" fmla="*/ 8991 h 10000"/>
                  <a:gd name="connsiteX61" fmla="*/ 5958 w 9941"/>
                  <a:gd name="connsiteY61" fmla="*/ 8991 h 10000"/>
                  <a:gd name="connsiteX62" fmla="*/ 5991 w 9941"/>
                  <a:gd name="connsiteY62" fmla="*/ 8984 h 10000"/>
                  <a:gd name="connsiteX63" fmla="*/ 6023 w 9941"/>
                  <a:gd name="connsiteY63" fmla="*/ 8984 h 10000"/>
                  <a:gd name="connsiteX64" fmla="*/ 6050 w 9941"/>
                  <a:gd name="connsiteY64" fmla="*/ 8984 h 10000"/>
                  <a:gd name="connsiteX65" fmla="*/ 6085 w 9941"/>
                  <a:gd name="connsiteY65" fmla="*/ 8984 h 10000"/>
                  <a:gd name="connsiteX66" fmla="*/ 6223 w 9941"/>
                  <a:gd name="connsiteY66" fmla="*/ 8991 h 10000"/>
                  <a:gd name="connsiteX67" fmla="*/ 6349 w 9941"/>
                  <a:gd name="connsiteY67" fmla="*/ 9024 h 10000"/>
                  <a:gd name="connsiteX68" fmla="*/ 6475 w 9941"/>
                  <a:gd name="connsiteY68" fmla="*/ 9070 h 10000"/>
                  <a:gd name="connsiteX69" fmla="*/ 6589 w 9941"/>
                  <a:gd name="connsiteY69" fmla="*/ 9137 h 10000"/>
                  <a:gd name="connsiteX70" fmla="*/ 6693 w 9941"/>
                  <a:gd name="connsiteY70" fmla="*/ 9216 h 10000"/>
                  <a:gd name="connsiteX71" fmla="*/ 6787 w 9941"/>
                  <a:gd name="connsiteY71" fmla="*/ 9302 h 10000"/>
                  <a:gd name="connsiteX72" fmla="*/ 6861 w 9941"/>
                  <a:gd name="connsiteY72" fmla="*/ 9415 h 10000"/>
                  <a:gd name="connsiteX73" fmla="*/ 6927 w 9941"/>
                  <a:gd name="connsiteY73" fmla="*/ 9527 h 10000"/>
                  <a:gd name="connsiteX74" fmla="*/ 3142 w 9941"/>
                  <a:gd name="connsiteY74" fmla="*/ 9527 h 10000"/>
                  <a:gd name="connsiteX75" fmla="*/ 3181 w 9941"/>
                  <a:gd name="connsiteY75" fmla="*/ 9441 h 10000"/>
                  <a:gd name="connsiteX76" fmla="*/ 3235 w 9941"/>
                  <a:gd name="connsiteY76" fmla="*/ 9355 h 10000"/>
                  <a:gd name="connsiteX77" fmla="*/ 3288 w 9941"/>
                  <a:gd name="connsiteY77" fmla="*/ 9289 h 10000"/>
                  <a:gd name="connsiteX78" fmla="*/ 3359 w 9941"/>
                  <a:gd name="connsiteY78" fmla="*/ 9223 h 10000"/>
                  <a:gd name="connsiteX79" fmla="*/ 3426 w 9941"/>
                  <a:gd name="connsiteY79" fmla="*/ 9170 h 10000"/>
                  <a:gd name="connsiteX80" fmla="*/ 3506 w 9941"/>
                  <a:gd name="connsiteY80" fmla="*/ 9117 h 10000"/>
                  <a:gd name="connsiteX81" fmla="*/ 3586 w 9941"/>
                  <a:gd name="connsiteY81" fmla="*/ 9077 h 10000"/>
                  <a:gd name="connsiteX82" fmla="*/ 3678 w 9941"/>
                  <a:gd name="connsiteY82" fmla="*/ 9044 h 10000"/>
                  <a:gd name="connsiteX83" fmla="*/ 3678 w 9941"/>
                  <a:gd name="connsiteY83" fmla="*/ 8195 h 10000"/>
                  <a:gd name="connsiteX84" fmla="*/ 552 w 9941"/>
                  <a:gd name="connsiteY84" fmla="*/ 8209 h 10000"/>
                  <a:gd name="connsiteX85" fmla="*/ 552 w 9941"/>
                  <a:gd name="connsiteY85" fmla="*/ 8838 h 10000"/>
                  <a:gd name="connsiteX86" fmla="*/ 492 w 9941"/>
                  <a:gd name="connsiteY86" fmla="*/ 8918 h 10000"/>
                  <a:gd name="connsiteX87" fmla="*/ 446 w 9941"/>
                  <a:gd name="connsiteY87" fmla="*/ 9004 h 10000"/>
                  <a:gd name="connsiteX88" fmla="*/ 412 w 9941"/>
                  <a:gd name="connsiteY88" fmla="*/ 9097 h 10000"/>
                  <a:gd name="connsiteX89" fmla="*/ 399 w 9941"/>
                  <a:gd name="connsiteY89" fmla="*/ 9203 h 10000"/>
                  <a:gd name="connsiteX90" fmla="*/ 372 w 9941"/>
                  <a:gd name="connsiteY90" fmla="*/ 9196 h 10000"/>
                  <a:gd name="connsiteX91" fmla="*/ 351 w 9941"/>
                  <a:gd name="connsiteY91" fmla="*/ 9196 h 10000"/>
                  <a:gd name="connsiteX92" fmla="*/ 325 w 9941"/>
                  <a:gd name="connsiteY92" fmla="*/ 9190 h 10000"/>
                  <a:gd name="connsiteX93" fmla="*/ 299 w 9941"/>
                  <a:gd name="connsiteY93" fmla="*/ 9190 h 10000"/>
                  <a:gd name="connsiteX94" fmla="*/ 213 w 9941"/>
                  <a:gd name="connsiteY94" fmla="*/ 9196 h 10000"/>
                  <a:gd name="connsiteX95" fmla="*/ 140 w 9941"/>
                  <a:gd name="connsiteY95" fmla="*/ 9216 h 10000"/>
                  <a:gd name="connsiteX96" fmla="*/ 68 w 9941"/>
                  <a:gd name="connsiteY96" fmla="*/ 9243 h 10000"/>
                  <a:gd name="connsiteX97" fmla="*/ 1 w 9941"/>
                  <a:gd name="connsiteY97" fmla="*/ 9282 h 10000"/>
                  <a:gd name="connsiteX98" fmla="*/ 580 w 9941"/>
                  <a:gd name="connsiteY98" fmla="*/ 8684 h 10000"/>
                  <a:gd name="connsiteX99" fmla="*/ 469 w 9941"/>
                  <a:gd name="connsiteY99" fmla="*/ 8678 h 10000"/>
                  <a:gd name="connsiteX100" fmla="*/ 74 w 9941"/>
                  <a:gd name="connsiteY100" fmla="*/ 7088 h 10000"/>
                  <a:gd name="connsiteX101" fmla="*/ 966 w 9941"/>
                  <a:gd name="connsiteY101" fmla="*/ 8758 h 10000"/>
                  <a:gd name="connsiteX102" fmla="*/ 614 w 9941"/>
                  <a:gd name="connsiteY102" fmla="*/ 8945 h 10000"/>
                  <a:gd name="connsiteX103" fmla="*/ 1053 w 9941"/>
                  <a:gd name="connsiteY103" fmla="*/ 9002 h 10000"/>
                  <a:gd name="connsiteX104" fmla="*/ 1517 w 9941"/>
                  <a:gd name="connsiteY104" fmla="*/ 9426 h 10000"/>
                  <a:gd name="connsiteX105" fmla="*/ 8422 w 9941"/>
                  <a:gd name="connsiteY105" fmla="*/ 9998 h 10000"/>
                  <a:gd name="connsiteX106" fmla="*/ 9865 w 9941"/>
                  <a:gd name="connsiteY106" fmla="*/ 9527 h 10000"/>
                  <a:gd name="connsiteX107" fmla="*/ 9941 w 9941"/>
                  <a:gd name="connsiteY107" fmla="*/ 9527 h 10000"/>
                  <a:gd name="connsiteX0" fmla="*/ 9933 w 9933"/>
                  <a:gd name="connsiteY0" fmla="*/ 9527 h 10000"/>
                  <a:gd name="connsiteX1" fmla="*/ 9933 w 9933"/>
                  <a:gd name="connsiteY1" fmla="*/ 7381 h 10000"/>
                  <a:gd name="connsiteX2" fmla="*/ 9113 w 9933"/>
                  <a:gd name="connsiteY2" fmla="*/ 7381 h 10000"/>
                  <a:gd name="connsiteX3" fmla="*/ 9113 w 9933"/>
                  <a:gd name="connsiteY3" fmla="*/ 4128 h 10000"/>
                  <a:gd name="connsiteX4" fmla="*/ 7087 w 9933"/>
                  <a:gd name="connsiteY4" fmla="*/ 4128 h 10000"/>
                  <a:gd name="connsiteX5" fmla="*/ 7087 w 9933"/>
                  <a:gd name="connsiteY5" fmla="*/ 3816 h 10000"/>
                  <a:gd name="connsiteX6" fmla="*/ 8706 w 9933"/>
                  <a:gd name="connsiteY6" fmla="*/ 3816 h 10000"/>
                  <a:gd name="connsiteX7" fmla="*/ 8706 w 9933"/>
                  <a:gd name="connsiteY7" fmla="*/ 3498 h 10000"/>
                  <a:gd name="connsiteX8" fmla="*/ 7087 w 9933"/>
                  <a:gd name="connsiteY8" fmla="*/ 3498 h 10000"/>
                  <a:gd name="connsiteX9" fmla="*/ 7087 w 9933"/>
                  <a:gd name="connsiteY9" fmla="*/ 1365 h 10000"/>
                  <a:gd name="connsiteX10" fmla="*/ 4705 w 9933"/>
                  <a:gd name="connsiteY10" fmla="*/ 550 h 10000"/>
                  <a:gd name="connsiteX11" fmla="*/ 4705 w 9933"/>
                  <a:gd name="connsiteY11" fmla="*/ 5672 h 10000"/>
                  <a:gd name="connsiteX12" fmla="*/ 4328 w 9933"/>
                  <a:gd name="connsiteY12" fmla="*/ 5678 h 10000"/>
                  <a:gd name="connsiteX13" fmla="*/ 4328 w 9933"/>
                  <a:gd name="connsiteY13" fmla="*/ 1756 h 10000"/>
                  <a:gd name="connsiteX14" fmla="*/ 3527 w 9933"/>
                  <a:gd name="connsiteY14" fmla="*/ 2061 h 10000"/>
                  <a:gd name="connsiteX15" fmla="*/ 3094 w 9933"/>
                  <a:gd name="connsiteY15" fmla="*/ 2061 h 10000"/>
                  <a:gd name="connsiteX16" fmla="*/ 3094 w 9933"/>
                  <a:gd name="connsiteY16" fmla="*/ 0 h 10000"/>
                  <a:gd name="connsiteX17" fmla="*/ 2934 w 9933"/>
                  <a:gd name="connsiteY17" fmla="*/ 0 h 10000"/>
                  <a:gd name="connsiteX18" fmla="*/ 2934 w 9933"/>
                  <a:gd name="connsiteY18" fmla="*/ 2061 h 10000"/>
                  <a:gd name="connsiteX19" fmla="*/ 2567 w 9933"/>
                  <a:gd name="connsiteY19" fmla="*/ 2061 h 10000"/>
                  <a:gd name="connsiteX20" fmla="*/ 2567 w 9933"/>
                  <a:gd name="connsiteY20" fmla="*/ 2492 h 10000"/>
                  <a:gd name="connsiteX21" fmla="*/ 1907 w 9933"/>
                  <a:gd name="connsiteY21" fmla="*/ 2815 h 10000"/>
                  <a:gd name="connsiteX22" fmla="*/ 1907 w 9933"/>
                  <a:gd name="connsiteY22" fmla="*/ 4413 h 10000"/>
                  <a:gd name="connsiteX23" fmla="*/ 1554 w 9933"/>
                  <a:gd name="connsiteY23" fmla="*/ 4413 h 10000"/>
                  <a:gd name="connsiteX24" fmla="*/ 1554 w 9933"/>
                  <a:gd name="connsiteY24" fmla="*/ 4837 h 10000"/>
                  <a:gd name="connsiteX25" fmla="*/ 1907 w 9933"/>
                  <a:gd name="connsiteY25" fmla="*/ 4837 h 10000"/>
                  <a:gd name="connsiteX26" fmla="*/ 1907 w 9933"/>
                  <a:gd name="connsiteY26" fmla="*/ 5367 h 10000"/>
                  <a:gd name="connsiteX27" fmla="*/ 1554 w 9933"/>
                  <a:gd name="connsiteY27" fmla="*/ 5367 h 10000"/>
                  <a:gd name="connsiteX28" fmla="*/ 1554 w 9933"/>
                  <a:gd name="connsiteY28" fmla="*/ 5791 h 10000"/>
                  <a:gd name="connsiteX29" fmla="*/ 1907 w 9933"/>
                  <a:gd name="connsiteY29" fmla="*/ 5791 h 10000"/>
                  <a:gd name="connsiteX30" fmla="*/ 1907 w 9933"/>
                  <a:gd name="connsiteY30" fmla="*/ 7043 h 10000"/>
                  <a:gd name="connsiteX31" fmla="*/ 853 w 9933"/>
                  <a:gd name="connsiteY31" fmla="*/ 7043 h 10000"/>
                  <a:gd name="connsiteX32" fmla="*/ 853 w 9933"/>
                  <a:gd name="connsiteY32" fmla="*/ 7818 h 10000"/>
                  <a:gd name="connsiteX33" fmla="*/ 1394 w 9933"/>
                  <a:gd name="connsiteY33" fmla="*/ 7838 h 10000"/>
                  <a:gd name="connsiteX34" fmla="*/ 2126 w 9933"/>
                  <a:gd name="connsiteY34" fmla="*/ 7315 h 10000"/>
                  <a:gd name="connsiteX35" fmla="*/ 2120 w 9933"/>
                  <a:gd name="connsiteY35" fmla="*/ 7818 h 10000"/>
                  <a:gd name="connsiteX36" fmla="*/ 2793 w 9933"/>
                  <a:gd name="connsiteY36" fmla="*/ 7368 h 10000"/>
                  <a:gd name="connsiteX37" fmla="*/ 2793 w 9933"/>
                  <a:gd name="connsiteY37" fmla="*/ 7818 h 10000"/>
                  <a:gd name="connsiteX38" fmla="*/ 3460 w 9933"/>
                  <a:gd name="connsiteY38" fmla="*/ 7361 h 10000"/>
                  <a:gd name="connsiteX39" fmla="*/ 3466 w 9933"/>
                  <a:gd name="connsiteY39" fmla="*/ 7811 h 10000"/>
                  <a:gd name="connsiteX40" fmla="*/ 4106 w 9933"/>
                  <a:gd name="connsiteY40" fmla="*/ 7328 h 10000"/>
                  <a:gd name="connsiteX41" fmla="*/ 4106 w 9933"/>
                  <a:gd name="connsiteY41" fmla="*/ 8613 h 10000"/>
                  <a:gd name="connsiteX42" fmla="*/ 4181 w 9933"/>
                  <a:gd name="connsiteY42" fmla="*/ 8520 h 10000"/>
                  <a:gd name="connsiteX43" fmla="*/ 4253 w 9933"/>
                  <a:gd name="connsiteY43" fmla="*/ 8434 h 10000"/>
                  <a:gd name="connsiteX44" fmla="*/ 4343 w 9933"/>
                  <a:gd name="connsiteY44" fmla="*/ 8361 h 10000"/>
                  <a:gd name="connsiteX45" fmla="*/ 4441 w 9933"/>
                  <a:gd name="connsiteY45" fmla="*/ 8295 h 10000"/>
                  <a:gd name="connsiteX46" fmla="*/ 4540 w 9933"/>
                  <a:gd name="connsiteY46" fmla="*/ 8249 h 10000"/>
                  <a:gd name="connsiteX47" fmla="*/ 4647 w 9933"/>
                  <a:gd name="connsiteY47" fmla="*/ 8215 h 10000"/>
                  <a:gd name="connsiteX48" fmla="*/ 4758 w 9933"/>
                  <a:gd name="connsiteY48" fmla="*/ 8189 h 10000"/>
                  <a:gd name="connsiteX49" fmla="*/ 4886 w 9933"/>
                  <a:gd name="connsiteY49" fmla="*/ 8182 h 10000"/>
                  <a:gd name="connsiteX50" fmla="*/ 5060 w 9933"/>
                  <a:gd name="connsiteY50" fmla="*/ 8195 h 10000"/>
                  <a:gd name="connsiteX51" fmla="*/ 5234 w 9933"/>
                  <a:gd name="connsiteY51" fmla="*/ 8242 h 10000"/>
                  <a:gd name="connsiteX52" fmla="*/ 5373 w 9933"/>
                  <a:gd name="connsiteY52" fmla="*/ 8321 h 10000"/>
                  <a:gd name="connsiteX53" fmla="*/ 5515 w 9933"/>
                  <a:gd name="connsiteY53" fmla="*/ 8421 h 10000"/>
                  <a:gd name="connsiteX54" fmla="*/ 5635 w 9933"/>
                  <a:gd name="connsiteY54" fmla="*/ 8540 h 10000"/>
                  <a:gd name="connsiteX55" fmla="*/ 5714 w 9933"/>
                  <a:gd name="connsiteY55" fmla="*/ 8686 h 10000"/>
                  <a:gd name="connsiteX56" fmla="*/ 5788 w 9933"/>
                  <a:gd name="connsiteY56" fmla="*/ 8838 h 10000"/>
                  <a:gd name="connsiteX57" fmla="*/ 5813 w 9933"/>
                  <a:gd name="connsiteY57" fmla="*/ 9004 h 10000"/>
                  <a:gd name="connsiteX58" fmla="*/ 5847 w 9933"/>
                  <a:gd name="connsiteY58" fmla="*/ 8997 h 10000"/>
                  <a:gd name="connsiteX59" fmla="*/ 5873 w 9933"/>
                  <a:gd name="connsiteY59" fmla="*/ 8997 h 10000"/>
                  <a:gd name="connsiteX60" fmla="*/ 5900 w 9933"/>
                  <a:gd name="connsiteY60" fmla="*/ 8991 h 10000"/>
                  <a:gd name="connsiteX61" fmla="*/ 5926 w 9933"/>
                  <a:gd name="connsiteY61" fmla="*/ 8991 h 10000"/>
                  <a:gd name="connsiteX62" fmla="*/ 5960 w 9933"/>
                  <a:gd name="connsiteY62" fmla="*/ 8984 h 10000"/>
                  <a:gd name="connsiteX63" fmla="*/ 5992 w 9933"/>
                  <a:gd name="connsiteY63" fmla="*/ 8984 h 10000"/>
                  <a:gd name="connsiteX64" fmla="*/ 6019 w 9933"/>
                  <a:gd name="connsiteY64" fmla="*/ 8984 h 10000"/>
                  <a:gd name="connsiteX65" fmla="*/ 6054 w 9933"/>
                  <a:gd name="connsiteY65" fmla="*/ 8984 h 10000"/>
                  <a:gd name="connsiteX66" fmla="*/ 6193 w 9933"/>
                  <a:gd name="connsiteY66" fmla="*/ 8991 h 10000"/>
                  <a:gd name="connsiteX67" fmla="*/ 6320 w 9933"/>
                  <a:gd name="connsiteY67" fmla="*/ 9024 h 10000"/>
                  <a:gd name="connsiteX68" fmla="*/ 6446 w 9933"/>
                  <a:gd name="connsiteY68" fmla="*/ 9070 h 10000"/>
                  <a:gd name="connsiteX69" fmla="*/ 6561 w 9933"/>
                  <a:gd name="connsiteY69" fmla="*/ 9137 h 10000"/>
                  <a:gd name="connsiteX70" fmla="*/ 6666 w 9933"/>
                  <a:gd name="connsiteY70" fmla="*/ 9216 h 10000"/>
                  <a:gd name="connsiteX71" fmla="*/ 6760 w 9933"/>
                  <a:gd name="connsiteY71" fmla="*/ 9302 h 10000"/>
                  <a:gd name="connsiteX72" fmla="*/ 6835 w 9933"/>
                  <a:gd name="connsiteY72" fmla="*/ 9415 h 10000"/>
                  <a:gd name="connsiteX73" fmla="*/ 6901 w 9933"/>
                  <a:gd name="connsiteY73" fmla="*/ 9527 h 10000"/>
                  <a:gd name="connsiteX74" fmla="*/ 3094 w 9933"/>
                  <a:gd name="connsiteY74" fmla="*/ 9527 h 10000"/>
                  <a:gd name="connsiteX75" fmla="*/ 3133 w 9933"/>
                  <a:gd name="connsiteY75" fmla="*/ 9441 h 10000"/>
                  <a:gd name="connsiteX76" fmla="*/ 3187 w 9933"/>
                  <a:gd name="connsiteY76" fmla="*/ 9355 h 10000"/>
                  <a:gd name="connsiteX77" fmla="*/ 3241 w 9933"/>
                  <a:gd name="connsiteY77" fmla="*/ 9289 h 10000"/>
                  <a:gd name="connsiteX78" fmla="*/ 3312 w 9933"/>
                  <a:gd name="connsiteY78" fmla="*/ 9223 h 10000"/>
                  <a:gd name="connsiteX79" fmla="*/ 3379 w 9933"/>
                  <a:gd name="connsiteY79" fmla="*/ 9170 h 10000"/>
                  <a:gd name="connsiteX80" fmla="*/ 3460 w 9933"/>
                  <a:gd name="connsiteY80" fmla="*/ 9117 h 10000"/>
                  <a:gd name="connsiteX81" fmla="*/ 3540 w 9933"/>
                  <a:gd name="connsiteY81" fmla="*/ 9077 h 10000"/>
                  <a:gd name="connsiteX82" fmla="*/ 3633 w 9933"/>
                  <a:gd name="connsiteY82" fmla="*/ 9044 h 10000"/>
                  <a:gd name="connsiteX83" fmla="*/ 3633 w 9933"/>
                  <a:gd name="connsiteY83" fmla="*/ 8195 h 10000"/>
                  <a:gd name="connsiteX84" fmla="*/ 488 w 9933"/>
                  <a:gd name="connsiteY84" fmla="*/ 8209 h 10000"/>
                  <a:gd name="connsiteX85" fmla="*/ 488 w 9933"/>
                  <a:gd name="connsiteY85" fmla="*/ 8838 h 10000"/>
                  <a:gd name="connsiteX86" fmla="*/ 428 w 9933"/>
                  <a:gd name="connsiteY86" fmla="*/ 8918 h 10000"/>
                  <a:gd name="connsiteX87" fmla="*/ 382 w 9933"/>
                  <a:gd name="connsiteY87" fmla="*/ 9004 h 10000"/>
                  <a:gd name="connsiteX88" fmla="*/ 347 w 9933"/>
                  <a:gd name="connsiteY88" fmla="*/ 9097 h 10000"/>
                  <a:gd name="connsiteX89" fmla="*/ 334 w 9933"/>
                  <a:gd name="connsiteY89" fmla="*/ 9203 h 10000"/>
                  <a:gd name="connsiteX90" fmla="*/ 307 w 9933"/>
                  <a:gd name="connsiteY90" fmla="*/ 9196 h 10000"/>
                  <a:gd name="connsiteX91" fmla="*/ 286 w 9933"/>
                  <a:gd name="connsiteY91" fmla="*/ 9196 h 10000"/>
                  <a:gd name="connsiteX92" fmla="*/ 260 w 9933"/>
                  <a:gd name="connsiteY92" fmla="*/ 9190 h 10000"/>
                  <a:gd name="connsiteX93" fmla="*/ 234 w 9933"/>
                  <a:gd name="connsiteY93" fmla="*/ 9190 h 10000"/>
                  <a:gd name="connsiteX94" fmla="*/ 147 w 9933"/>
                  <a:gd name="connsiteY94" fmla="*/ 9196 h 10000"/>
                  <a:gd name="connsiteX95" fmla="*/ 74 w 9933"/>
                  <a:gd name="connsiteY95" fmla="*/ 9216 h 10000"/>
                  <a:gd name="connsiteX96" fmla="*/ 1 w 9933"/>
                  <a:gd name="connsiteY96" fmla="*/ 9243 h 10000"/>
                  <a:gd name="connsiteX97" fmla="*/ 1102 w 9933"/>
                  <a:gd name="connsiteY97" fmla="*/ 9282 h 10000"/>
                  <a:gd name="connsiteX98" fmla="*/ 516 w 9933"/>
                  <a:gd name="connsiteY98" fmla="*/ 8684 h 10000"/>
                  <a:gd name="connsiteX99" fmla="*/ 405 w 9933"/>
                  <a:gd name="connsiteY99" fmla="*/ 8678 h 10000"/>
                  <a:gd name="connsiteX100" fmla="*/ 7 w 9933"/>
                  <a:gd name="connsiteY100" fmla="*/ 7088 h 10000"/>
                  <a:gd name="connsiteX101" fmla="*/ 905 w 9933"/>
                  <a:gd name="connsiteY101" fmla="*/ 8758 h 10000"/>
                  <a:gd name="connsiteX102" fmla="*/ 551 w 9933"/>
                  <a:gd name="connsiteY102" fmla="*/ 8945 h 10000"/>
                  <a:gd name="connsiteX103" fmla="*/ 992 w 9933"/>
                  <a:gd name="connsiteY103" fmla="*/ 9002 h 10000"/>
                  <a:gd name="connsiteX104" fmla="*/ 1459 w 9933"/>
                  <a:gd name="connsiteY104" fmla="*/ 9426 h 10000"/>
                  <a:gd name="connsiteX105" fmla="*/ 8405 w 9933"/>
                  <a:gd name="connsiteY105" fmla="*/ 9998 h 10000"/>
                  <a:gd name="connsiteX106" fmla="*/ 9857 w 9933"/>
                  <a:gd name="connsiteY106" fmla="*/ 9527 h 10000"/>
                  <a:gd name="connsiteX107" fmla="*/ 9933 w 9933"/>
                  <a:gd name="connsiteY107" fmla="*/ 9527 h 10000"/>
                  <a:gd name="connsiteX0" fmla="*/ 9993 w 9993"/>
                  <a:gd name="connsiteY0" fmla="*/ 9527 h 10000"/>
                  <a:gd name="connsiteX1" fmla="*/ 9993 w 9993"/>
                  <a:gd name="connsiteY1" fmla="*/ 7381 h 10000"/>
                  <a:gd name="connsiteX2" fmla="*/ 9167 w 9993"/>
                  <a:gd name="connsiteY2" fmla="*/ 7381 h 10000"/>
                  <a:gd name="connsiteX3" fmla="*/ 9167 w 9993"/>
                  <a:gd name="connsiteY3" fmla="*/ 4128 h 10000"/>
                  <a:gd name="connsiteX4" fmla="*/ 7128 w 9993"/>
                  <a:gd name="connsiteY4" fmla="*/ 4128 h 10000"/>
                  <a:gd name="connsiteX5" fmla="*/ 7128 w 9993"/>
                  <a:gd name="connsiteY5" fmla="*/ 3816 h 10000"/>
                  <a:gd name="connsiteX6" fmla="*/ 8758 w 9993"/>
                  <a:gd name="connsiteY6" fmla="*/ 3816 h 10000"/>
                  <a:gd name="connsiteX7" fmla="*/ 8758 w 9993"/>
                  <a:gd name="connsiteY7" fmla="*/ 3498 h 10000"/>
                  <a:gd name="connsiteX8" fmla="*/ 7128 w 9993"/>
                  <a:gd name="connsiteY8" fmla="*/ 3498 h 10000"/>
                  <a:gd name="connsiteX9" fmla="*/ 7128 w 9993"/>
                  <a:gd name="connsiteY9" fmla="*/ 1365 h 10000"/>
                  <a:gd name="connsiteX10" fmla="*/ 4730 w 9993"/>
                  <a:gd name="connsiteY10" fmla="*/ 550 h 10000"/>
                  <a:gd name="connsiteX11" fmla="*/ 4730 w 9993"/>
                  <a:gd name="connsiteY11" fmla="*/ 5672 h 10000"/>
                  <a:gd name="connsiteX12" fmla="*/ 4350 w 9993"/>
                  <a:gd name="connsiteY12" fmla="*/ 5678 h 10000"/>
                  <a:gd name="connsiteX13" fmla="*/ 4350 w 9993"/>
                  <a:gd name="connsiteY13" fmla="*/ 1756 h 10000"/>
                  <a:gd name="connsiteX14" fmla="*/ 3544 w 9993"/>
                  <a:gd name="connsiteY14" fmla="*/ 2061 h 10000"/>
                  <a:gd name="connsiteX15" fmla="*/ 3108 w 9993"/>
                  <a:gd name="connsiteY15" fmla="*/ 2061 h 10000"/>
                  <a:gd name="connsiteX16" fmla="*/ 3108 w 9993"/>
                  <a:gd name="connsiteY16" fmla="*/ 0 h 10000"/>
                  <a:gd name="connsiteX17" fmla="*/ 2947 w 9993"/>
                  <a:gd name="connsiteY17" fmla="*/ 0 h 10000"/>
                  <a:gd name="connsiteX18" fmla="*/ 2947 w 9993"/>
                  <a:gd name="connsiteY18" fmla="*/ 2061 h 10000"/>
                  <a:gd name="connsiteX19" fmla="*/ 2577 w 9993"/>
                  <a:gd name="connsiteY19" fmla="*/ 2061 h 10000"/>
                  <a:gd name="connsiteX20" fmla="*/ 2577 w 9993"/>
                  <a:gd name="connsiteY20" fmla="*/ 2492 h 10000"/>
                  <a:gd name="connsiteX21" fmla="*/ 1913 w 9993"/>
                  <a:gd name="connsiteY21" fmla="*/ 2815 h 10000"/>
                  <a:gd name="connsiteX22" fmla="*/ 1913 w 9993"/>
                  <a:gd name="connsiteY22" fmla="*/ 4413 h 10000"/>
                  <a:gd name="connsiteX23" fmla="*/ 1557 w 9993"/>
                  <a:gd name="connsiteY23" fmla="*/ 4413 h 10000"/>
                  <a:gd name="connsiteX24" fmla="*/ 1557 w 9993"/>
                  <a:gd name="connsiteY24" fmla="*/ 4837 h 10000"/>
                  <a:gd name="connsiteX25" fmla="*/ 1913 w 9993"/>
                  <a:gd name="connsiteY25" fmla="*/ 4837 h 10000"/>
                  <a:gd name="connsiteX26" fmla="*/ 1913 w 9993"/>
                  <a:gd name="connsiteY26" fmla="*/ 5367 h 10000"/>
                  <a:gd name="connsiteX27" fmla="*/ 1557 w 9993"/>
                  <a:gd name="connsiteY27" fmla="*/ 5367 h 10000"/>
                  <a:gd name="connsiteX28" fmla="*/ 1557 w 9993"/>
                  <a:gd name="connsiteY28" fmla="*/ 5791 h 10000"/>
                  <a:gd name="connsiteX29" fmla="*/ 1913 w 9993"/>
                  <a:gd name="connsiteY29" fmla="*/ 5791 h 10000"/>
                  <a:gd name="connsiteX30" fmla="*/ 1913 w 9993"/>
                  <a:gd name="connsiteY30" fmla="*/ 7043 h 10000"/>
                  <a:gd name="connsiteX31" fmla="*/ 852 w 9993"/>
                  <a:gd name="connsiteY31" fmla="*/ 7043 h 10000"/>
                  <a:gd name="connsiteX32" fmla="*/ 852 w 9993"/>
                  <a:gd name="connsiteY32" fmla="*/ 7818 h 10000"/>
                  <a:gd name="connsiteX33" fmla="*/ 1396 w 9993"/>
                  <a:gd name="connsiteY33" fmla="*/ 7838 h 10000"/>
                  <a:gd name="connsiteX34" fmla="*/ 2133 w 9993"/>
                  <a:gd name="connsiteY34" fmla="*/ 7315 h 10000"/>
                  <a:gd name="connsiteX35" fmla="*/ 2127 w 9993"/>
                  <a:gd name="connsiteY35" fmla="*/ 7818 h 10000"/>
                  <a:gd name="connsiteX36" fmla="*/ 2805 w 9993"/>
                  <a:gd name="connsiteY36" fmla="*/ 7368 h 10000"/>
                  <a:gd name="connsiteX37" fmla="*/ 2805 w 9993"/>
                  <a:gd name="connsiteY37" fmla="*/ 7818 h 10000"/>
                  <a:gd name="connsiteX38" fmla="*/ 3476 w 9993"/>
                  <a:gd name="connsiteY38" fmla="*/ 7361 h 10000"/>
                  <a:gd name="connsiteX39" fmla="*/ 3482 w 9993"/>
                  <a:gd name="connsiteY39" fmla="*/ 7811 h 10000"/>
                  <a:gd name="connsiteX40" fmla="*/ 4127 w 9993"/>
                  <a:gd name="connsiteY40" fmla="*/ 7328 h 10000"/>
                  <a:gd name="connsiteX41" fmla="*/ 4127 w 9993"/>
                  <a:gd name="connsiteY41" fmla="*/ 8613 h 10000"/>
                  <a:gd name="connsiteX42" fmla="*/ 4202 w 9993"/>
                  <a:gd name="connsiteY42" fmla="*/ 8520 h 10000"/>
                  <a:gd name="connsiteX43" fmla="*/ 4275 w 9993"/>
                  <a:gd name="connsiteY43" fmla="*/ 8434 h 10000"/>
                  <a:gd name="connsiteX44" fmla="*/ 4365 w 9993"/>
                  <a:gd name="connsiteY44" fmla="*/ 8361 h 10000"/>
                  <a:gd name="connsiteX45" fmla="*/ 4464 w 9993"/>
                  <a:gd name="connsiteY45" fmla="*/ 8295 h 10000"/>
                  <a:gd name="connsiteX46" fmla="*/ 4564 w 9993"/>
                  <a:gd name="connsiteY46" fmla="*/ 8249 h 10000"/>
                  <a:gd name="connsiteX47" fmla="*/ 4671 w 9993"/>
                  <a:gd name="connsiteY47" fmla="*/ 8215 h 10000"/>
                  <a:gd name="connsiteX48" fmla="*/ 4783 w 9993"/>
                  <a:gd name="connsiteY48" fmla="*/ 8189 h 10000"/>
                  <a:gd name="connsiteX49" fmla="*/ 4912 w 9993"/>
                  <a:gd name="connsiteY49" fmla="*/ 8182 h 10000"/>
                  <a:gd name="connsiteX50" fmla="*/ 5087 w 9993"/>
                  <a:gd name="connsiteY50" fmla="*/ 8195 h 10000"/>
                  <a:gd name="connsiteX51" fmla="*/ 5262 w 9993"/>
                  <a:gd name="connsiteY51" fmla="*/ 8242 h 10000"/>
                  <a:gd name="connsiteX52" fmla="*/ 5402 w 9993"/>
                  <a:gd name="connsiteY52" fmla="*/ 8321 h 10000"/>
                  <a:gd name="connsiteX53" fmla="*/ 5545 w 9993"/>
                  <a:gd name="connsiteY53" fmla="*/ 8421 h 10000"/>
                  <a:gd name="connsiteX54" fmla="*/ 5666 w 9993"/>
                  <a:gd name="connsiteY54" fmla="*/ 8540 h 10000"/>
                  <a:gd name="connsiteX55" fmla="*/ 5746 w 9993"/>
                  <a:gd name="connsiteY55" fmla="*/ 8686 h 10000"/>
                  <a:gd name="connsiteX56" fmla="*/ 5820 w 9993"/>
                  <a:gd name="connsiteY56" fmla="*/ 8838 h 10000"/>
                  <a:gd name="connsiteX57" fmla="*/ 5845 w 9993"/>
                  <a:gd name="connsiteY57" fmla="*/ 9004 h 10000"/>
                  <a:gd name="connsiteX58" fmla="*/ 5879 w 9993"/>
                  <a:gd name="connsiteY58" fmla="*/ 8997 h 10000"/>
                  <a:gd name="connsiteX59" fmla="*/ 5906 w 9993"/>
                  <a:gd name="connsiteY59" fmla="*/ 8997 h 10000"/>
                  <a:gd name="connsiteX60" fmla="*/ 5933 w 9993"/>
                  <a:gd name="connsiteY60" fmla="*/ 8991 h 10000"/>
                  <a:gd name="connsiteX61" fmla="*/ 5959 w 9993"/>
                  <a:gd name="connsiteY61" fmla="*/ 8991 h 10000"/>
                  <a:gd name="connsiteX62" fmla="*/ 5993 w 9993"/>
                  <a:gd name="connsiteY62" fmla="*/ 8984 h 10000"/>
                  <a:gd name="connsiteX63" fmla="*/ 6025 w 9993"/>
                  <a:gd name="connsiteY63" fmla="*/ 8984 h 10000"/>
                  <a:gd name="connsiteX64" fmla="*/ 6053 w 9993"/>
                  <a:gd name="connsiteY64" fmla="*/ 8984 h 10000"/>
                  <a:gd name="connsiteX65" fmla="*/ 6088 w 9993"/>
                  <a:gd name="connsiteY65" fmla="*/ 8984 h 10000"/>
                  <a:gd name="connsiteX66" fmla="*/ 6228 w 9993"/>
                  <a:gd name="connsiteY66" fmla="*/ 8991 h 10000"/>
                  <a:gd name="connsiteX67" fmla="*/ 6356 w 9993"/>
                  <a:gd name="connsiteY67" fmla="*/ 9024 h 10000"/>
                  <a:gd name="connsiteX68" fmla="*/ 6482 w 9993"/>
                  <a:gd name="connsiteY68" fmla="*/ 9070 h 10000"/>
                  <a:gd name="connsiteX69" fmla="*/ 6598 w 9993"/>
                  <a:gd name="connsiteY69" fmla="*/ 9137 h 10000"/>
                  <a:gd name="connsiteX70" fmla="*/ 6704 w 9993"/>
                  <a:gd name="connsiteY70" fmla="*/ 9216 h 10000"/>
                  <a:gd name="connsiteX71" fmla="*/ 6799 w 9993"/>
                  <a:gd name="connsiteY71" fmla="*/ 9302 h 10000"/>
                  <a:gd name="connsiteX72" fmla="*/ 6874 w 9993"/>
                  <a:gd name="connsiteY72" fmla="*/ 9415 h 10000"/>
                  <a:gd name="connsiteX73" fmla="*/ 6941 w 9993"/>
                  <a:gd name="connsiteY73" fmla="*/ 9527 h 10000"/>
                  <a:gd name="connsiteX74" fmla="*/ 3108 w 9993"/>
                  <a:gd name="connsiteY74" fmla="*/ 9527 h 10000"/>
                  <a:gd name="connsiteX75" fmla="*/ 3147 w 9993"/>
                  <a:gd name="connsiteY75" fmla="*/ 9441 h 10000"/>
                  <a:gd name="connsiteX76" fmla="*/ 3201 w 9993"/>
                  <a:gd name="connsiteY76" fmla="*/ 9355 h 10000"/>
                  <a:gd name="connsiteX77" fmla="*/ 3256 w 9993"/>
                  <a:gd name="connsiteY77" fmla="*/ 9289 h 10000"/>
                  <a:gd name="connsiteX78" fmla="*/ 3327 w 9993"/>
                  <a:gd name="connsiteY78" fmla="*/ 9223 h 10000"/>
                  <a:gd name="connsiteX79" fmla="*/ 3395 w 9993"/>
                  <a:gd name="connsiteY79" fmla="*/ 9170 h 10000"/>
                  <a:gd name="connsiteX80" fmla="*/ 3476 w 9993"/>
                  <a:gd name="connsiteY80" fmla="*/ 9117 h 10000"/>
                  <a:gd name="connsiteX81" fmla="*/ 3557 w 9993"/>
                  <a:gd name="connsiteY81" fmla="*/ 9077 h 10000"/>
                  <a:gd name="connsiteX82" fmla="*/ 3651 w 9993"/>
                  <a:gd name="connsiteY82" fmla="*/ 9044 h 10000"/>
                  <a:gd name="connsiteX83" fmla="*/ 3651 w 9993"/>
                  <a:gd name="connsiteY83" fmla="*/ 8195 h 10000"/>
                  <a:gd name="connsiteX84" fmla="*/ 484 w 9993"/>
                  <a:gd name="connsiteY84" fmla="*/ 8209 h 10000"/>
                  <a:gd name="connsiteX85" fmla="*/ 484 w 9993"/>
                  <a:gd name="connsiteY85" fmla="*/ 8838 h 10000"/>
                  <a:gd name="connsiteX86" fmla="*/ 424 w 9993"/>
                  <a:gd name="connsiteY86" fmla="*/ 8918 h 10000"/>
                  <a:gd name="connsiteX87" fmla="*/ 378 w 9993"/>
                  <a:gd name="connsiteY87" fmla="*/ 9004 h 10000"/>
                  <a:gd name="connsiteX88" fmla="*/ 342 w 9993"/>
                  <a:gd name="connsiteY88" fmla="*/ 9097 h 10000"/>
                  <a:gd name="connsiteX89" fmla="*/ 329 w 9993"/>
                  <a:gd name="connsiteY89" fmla="*/ 9203 h 10000"/>
                  <a:gd name="connsiteX90" fmla="*/ 302 w 9993"/>
                  <a:gd name="connsiteY90" fmla="*/ 9196 h 10000"/>
                  <a:gd name="connsiteX91" fmla="*/ 281 w 9993"/>
                  <a:gd name="connsiteY91" fmla="*/ 9196 h 10000"/>
                  <a:gd name="connsiteX92" fmla="*/ 255 w 9993"/>
                  <a:gd name="connsiteY92" fmla="*/ 9190 h 10000"/>
                  <a:gd name="connsiteX93" fmla="*/ 229 w 9993"/>
                  <a:gd name="connsiteY93" fmla="*/ 9190 h 10000"/>
                  <a:gd name="connsiteX94" fmla="*/ 141 w 9993"/>
                  <a:gd name="connsiteY94" fmla="*/ 9196 h 10000"/>
                  <a:gd name="connsiteX95" fmla="*/ 67 w 9993"/>
                  <a:gd name="connsiteY95" fmla="*/ 9216 h 10000"/>
                  <a:gd name="connsiteX96" fmla="*/ 1346 w 9993"/>
                  <a:gd name="connsiteY96" fmla="*/ 9184 h 10000"/>
                  <a:gd name="connsiteX97" fmla="*/ 1102 w 9993"/>
                  <a:gd name="connsiteY97" fmla="*/ 9282 h 10000"/>
                  <a:gd name="connsiteX98" fmla="*/ 512 w 9993"/>
                  <a:gd name="connsiteY98" fmla="*/ 8684 h 10000"/>
                  <a:gd name="connsiteX99" fmla="*/ 401 w 9993"/>
                  <a:gd name="connsiteY99" fmla="*/ 8678 h 10000"/>
                  <a:gd name="connsiteX100" fmla="*/ 0 w 9993"/>
                  <a:gd name="connsiteY100" fmla="*/ 7088 h 10000"/>
                  <a:gd name="connsiteX101" fmla="*/ 904 w 9993"/>
                  <a:gd name="connsiteY101" fmla="*/ 8758 h 10000"/>
                  <a:gd name="connsiteX102" fmla="*/ 548 w 9993"/>
                  <a:gd name="connsiteY102" fmla="*/ 8945 h 10000"/>
                  <a:gd name="connsiteX103" fmla="*/ 992 w 9993"/>
                  <a:gd name="connsiteY103" fmla="*/ 9002 h 10000"/>
                  <a:gd name="connsiteX104" fmla="*/ 1462 w 9993"/>
                  <a:gd name="connsiteY104" fmla="*/ 9426 h 10000"/>
                  <a:gd name="connsiteX105" fmla="*/ 8455 w 9993"/>
                  <a:gd name="connsiteY105" fmla="*/ 9998 h 10000"/>
                  <a:gd name="connsiteX106" fmla="*/ 9916 w 9993"/>
                  <a:gd name="connsiteY106" fmla="*/ 9527 h 10000"/>
                  <a:gd name="connsiteX107" fmla="*/ 9993 w 9993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229 w 10000"/>
                  <a:gd name="connsiteY93" fmla="*/ 9190 h 10000"/>
                  <a:gd name="connsiteX94" fmla="*/ 141 w 10000"/>
                  <a:gd name="connsiteY94" fmla="*/ 919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229 w 10000"/>
                  <a:gd name="connsiteY93" fmla="*/ 9190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9118 w 10000"/>
                  <a:gd name="connsiteY0" fmla="*/ 8935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9118 w 10000"/>
                  <a:gd name="connsiteY107" fmla="*/ 8935 h 10000"/>
                  <a:gd name="connsiteX0" fmla="*/ 9118 w 10000"/>
                  <a:gd name="connsiteY0" fmla="*/ 8935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8629 w 10000"/>
                  <a:gd name="connsiteY106" fmla="*/ 9231 h 10000"/>
                  <a:gd name="connsiteX107" fmla="*/ 9118 w 10000"/>
                  <a:gd name="connsiteY107" fmla="*/ 8935 h 10000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302 w 10000"/>
                  <a:gd name="connsiteY90" fmla="*/ 9196 h 10294"/>
                  <a:gd name="connsiteX91" fmla="*/ 281 w 10000"/>
                  <a:gd name="connsiteY91" fmla="*/ 9196 h 10294"/>
                  <a:gd name="connsiteX92" fmla="*/ 608 w 10000"/>
                  <a:gd name="connsiteY92" fmla="*/ 8657 h 10294"/>
                  <a:gd name="connsiteX93" fmla="*/ 817 w 10000"/>
                  <a:gd name="connsiteY93" fmla="*/ 8657 h 10294"/>
                  <a:gd name="connsiteX94" fmla="*/ 670 w 10000"/>
                  <a:gd name="connsiteY94" fmla="*/ 8486 h 10294"/>
                  <a:gd name="connsiteX95" fmla="*/ 243 w 10000"/>
                  <a:gd name="connsiteY95" fmla="*/ 8269 h 10294"/>
                  <a:gd name="connsiteX96" fmla="*/ 1347 w 10000"/>
                  <a:gd name="connsiteY96" fmla="*/ 9184 h 10294"/>
                  <a:gd name="connsiteX97" fmla="*/ 1103 w 10000"/>
                  <a:gd name="connsiteY97" fmla="*/ 9282 h 10294"/>
                  <a:gd name="connsiteX98" fmla="*/ 512 w 10000"/>
                  <a:gd name="connsiteY98" fmla="*/ 8684 h 10294"/>
                  <a:gd name="connsiteX99" fmla="*/ 401 w 10000"/>
                  <a:gd name="connsiteY99" fmla="*/ 8678 h 10294"/>
                  <a:gd name="connsiteX100" fmla="*/ 0 w 10000"/>
                  <a:gd name="connsiteY100" fmla="*/ 7088 h 10294"/>
                  <a:gd name="connsiteX101" fmla="*/ 905 w 10000"/>
                  <a:gd name="connsiteY101" fmla="*/ 8758 h 10294"/>
                  <a:gd name="connsiteX102" fmla="*/ 548 w 10000"/>
                  <a:gd name="connsiteY102" fmla="*/ 8945 h 10294"/>
                  <a:gd name="connsiteX103" fmla="*/ 993 w 10000"/>
                  <a:gd name="connsiteY103" fmla="*/ 9002 h 10294"/>
                  <a:gd name="connsiteX104" fmla="*/ 1463 w 10000"/>
                  <a:gd name="connsiteY104" fmla="*/ 9426 h 10294"/>
                  <a:gd name="connsiteX105" fmla="*/ 6226 w 10000"/>
                  <a:gd name="connsiteY105" fmla="*/ 10294 h 10294"/>
                  <a:gd name="connsiteX106" fmla="*/ 8629 w 10000"/>
                  <a:gd name="connsiteY106" fmla="*/ 9231 h 10294"/>
                  <a:gd name="connsiteX107" fmla="*/ 9118 w 10000"/>
                  <a:gd name="connsiteY107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302 w 10000"/>
                  <a:gd name="connsiteY90" fmla="*/ 9196 h 10294"/>
                  <a:gd name="connsiteX91" fmla="*/ 608 w 10000"/>
                  <a:gd name="connsiteY91" fmla="*/ 8657 h 10294"/>
                  <a:gd name="connsiteX92" fmla="*/ 817 w 10000"/>
                  <a:gd name="connsiteY92" fmla="*/ 8657 h 10294"/>
                  <a:gd name="connsiteX93" fmla="*/ 670 w 10000"/>
                  <a:gd name="connsiteY93" fmla="*/ 8486 h 10294"/>
                  <a:gd name="connsiteX94" fmla="*/ 243 w 10000"/>
                  <a:gd name="connsiteY94" fmla="*/ 8269 h 10294"/>
                  <a:gd name="connsiteX95" fmla="*/ 1347 w 10000"/>
                  <a:gd name="connsiteY95" fmla="*/ 9184 h 10294"/>
                  <a:gd name="connsiteX96" fmla="*/ 1103 w 10000"/>
                  <a:gd name="connsiteY96" fmla="*/ 9282 h 10294"/>
                  <a:gd name="connsiteX97" fmla="*/ 512 w 10000"/>
                  <a:gd name="connsiteY97" fmla="*/ 8684 h 10294"/>
                  <a:gd name="connsiteX98" fmla="*/ 401 w 10000"/>
                  <a:gd name="connsiteY98" fmla="*/ 8678 h 10294"/>
                  <a:gd name="connsiteX99" fmla="*/ 0 w 10000"/>
                  <a:gd name="connsiteY99" fmla="*/ 7088 h 10294"/>
                  <a:gd name="connsiteX100" fmla="*/ 905 w 10000"/>
                  <a:gd name="connsiteY100" fmla="*/ 8758 h 10294"/>
                  <a:gd name="connsiteX101" fmla="*/ 548 w 10000"/>
                  <a:gd name="connsiteY101" fmla="*/ 8945 h 10294"/>
                  <a:gd name="connsiteX102" fmla="*/ 993 w 10000"/>
                  <a:gd name="connsiteY102" fmla="*/ 9002 h 10294"/>
                  <a:gd name="connsiteX103" fmla="*/ 1463 w 10000"/>
                  <a:gd name="connsiteY103" fmla="*/ 9426 h 10294"/>
                  <a:gd name="connsiteX104" fmla="*/ 6226 w 10000"/>
                  <a:gd name="connsiteY104" fmla="*/ 10294 h 10294"/>
                  <a:gd name="connsiteX105" fmla="*/ 8629 w 10000"/>
                  <a:gd name="connsiteY105" fmla="*/ 9231 h 10294"/>
                  <a:gd name="connsiteX106" fmla="*/ 9118 w 10000"/>
                  <a:gd name="connsiteY106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608 w 10000"/>
                  <a:gd name="connsiteY90" fmla="*/ 8657 h 10294"/>
                  <a:gd name="connsiteX91" fmla="*/ 817 w 10000"/>
                  <a:gd name="connsiteY91" fmla="*/ 8657 h 10294"/>
                  <a:gd name="connsiteX92" fmla="*/ 670 w 10000"/>
                  <a:gd name="connsiteY92" fmla="*/ 8486 h 10294"/>
                  <a:gd name="connsiteX93" fmla="*/ 243 w 10000"/>
                  <a:gd name="connsiteY93" fmla="*/ 8269 h 10294"/>
                  <a:gd name="connsiteX94" fmla="*/ 1347 w 10000"/>
                  <a:gd name="connsiteY94" fmla="*/ 9184 h 10294"/>
                  <a:gd name="connsiteX95" fmla="*/ 1103 w 10000"/>
                  <a:gd name="connsiteY95" fmla="*/ 9282 h 10294"/>
                  <a:gd name="connsiteX96" fmla="*/ 512 w 10000"/>
                  <a:gd name="connsiteY96" fmla="*/ 8684 h 10294"/>
                  <a:gd name="connsiteX97" fmla="*/ 401 w 10000"/>
                  <a:gd name="connsiteY97" fmla="*/ 8678 h 10294"/>
                  <a:gd name="connsiteX98" fmla="*/ 0 w 10000"/>
                  <a:gd name="connsiteY98" fmla="*/ 7088 h 10294"/>
                  <a:gd name="connsiteX99" fmla="*/ 905 w 10000"/>
                  <a:gd name="connsiteY99" fmla="*/ 8758 h 10294"/>
                  <a:gd name="connsiteX100" fmla="*/ 548 w 10000"/>
                  <a:gd name="connsiteY100" fmla="*/ 8945 h 10294"/>
                  <a:gd name="connsiteX101" fmla="*/ 993 w 10000"/>
                  <a:gd name="connsiteY101" fmla="*/ 9002 h 10294"/>
                  <a:gd name="connsiteX102" fmla="*/ 1463 w 10000"/>
                  <a:gd name="connsiteY102" fmla="*/ 9426 h 10294"/>
                  <a:gd name="connsiteX103" fmla="*/ 6226 w 10000"/>
                  <a:gd name="connsiteY103" fmla="*/ 10294 h 10294"/>
                  <a:gd name="connsiteX104" fmla="*/ 8629 w 10000"/>
                  <a:gd name="connsiteY104" fmla="*/ 9231 h 10294"/>
                  <a:gd name="connsiteX105" fmla="*/ 9118 w 10000"/>
                  <a:gd name="connsiteY105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608 w 10000"/>
                  <a:gd name="connsiteY89" fmla="*/ 8657 h 10294"/>
                  <a:gd name="connsiteX90" fmla="*/ 817 w 10000"/>
                  <a:gd name="connsiteY90" fmla="*/ 8657 h 10294"/>
                  <a:gd name="connsiteX91" fmla="*/ 670 w 10000"/>
                  <a:gd name="connsiteY91" fmla="*/ 8486 h 10294"/>
                  <a:gd name="connsiteX92" fmla="*/ 243 w 10000"/>
                  <a:gd name="connsiteY92" fmla="*/ 8269 h 10294"/>
                  <a:gd name="connsiteX93" fmla="*/ 1347 w 10000"/>
                  <a:gd name="connsiteY93" fmla="*/ 9184 h 10294"/>
                  <a:gd name="connsiteX94" fmla="*/ 1103 w 10000"/>
                  <a:gd name="connsiteY94" fmla="*/ 9282 h 10294"/>
                  <a:gd name="connsiteX95" fmla="*/ 512 w 10000"/>
                  <a:gd name="connsiteY95" fmla="*/ 8684 h 10294"/>
                  <a:gd name="connsiteX96" fmla="*/ 401 w 10000"/>
                  <a:gd name="connsiteY96" fmla="*/ 8678 h 10294"/>
                  <a:gd name="connsiteX97" fmla="*/ 0 w 10000"/>
                  <a:gd name="connsiteY97" fmla="*/ 7088 h 10294"/>
                  <a:gd name="connsiteX98" fmla="*/ 905 w 10000"/>
                  <a:gd name="connsiteY98" fmla="*/ 8758 h 10294"/>
                  <a:gd name="connsiteX99" fmla="*/ 548 w 10000"/>
                  <a:gd name="connsiteY99" fmla="*/ 8945 h 10294"/>
                  <a:gd name="connsiteX100" fmla="*/ 993 w 10000"/>
                  <a:gd name="connsiteY100" fmla="*/ 9002 h 10294"/>
                  <a:gd name="connsiteX101" fmla="*/ 1463 w 10000"/>
                  <a:gd name="connsiteY101" fmla="*/ 9426 h 10294"/>
                  <a:gd name="connsiteX102" fmla="*/ 6226 w 10000"/>
                  <a:gd name="connsiteY102" fmla="*/ 10294 h 10294"/>
                  <a:gd name="connsiteX103" fmla="*/ 8629 w 10000"/>
                  <a:gd name="connsiteY103" fmla="*/ 9231 h 10294"/>
                  <a:gd name="connsiteX104" fmla="*/ 9118 w 10000"/>
                  <a:gd name="connsiteY104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608 w 10000"/>
                  <a:gd name="connsiteY89" fmla="*/ 8657 h 10294"/>
                  <a:gd name="connsiteX90" fmla="*/ 817 w 10000"/>
                  <a:gd name="connsiteY90" fmla="*/ 8657 h 10294"/>
                  <a:gd name="connsiteX91" fmla="*/ 670 w 10000"/>
                  <a:gd name="connsiteY91" fmla="*/ 8486 h 10294"/>
                  <a:gd name="connsiteX92" fmla="*/ 243 w 10000"/>
                  <a:gd name="connsiteY92" fmla="*/ 8269 h 10294"/>
                  <a:gd name="connsiteX93" fmla="*/ 1347 w 10000"/>
                  <a:gd name="connsiteY93" fmla="*/ 9184 h 10294"/>
                  <a:gd name="connsiteX94" fmla="*/ 1103 w 10000"/>
                  <a:gd name="connsiteY94" fmla="*/ 9282 h 10294"/>
                  <a:gd name="connsiteX95" fmla="*/ 512 w 10000"/>
                  <a:gd name="connsiteY95" fmla="*/ 8684 h 10294"/>
                  <a:gd name="connsiteX96" fmla="*/ 401 w 10000"/>
                  <a:gd name="connsiteY96" fmla="*/ 8678 h 10294"/>
                  <a:gd name="connsiteX97" fmla="*/ 0 w 10000"/>
                  <a:gd name="connsiteY97" fmla="*/ 7088 h 10294"/>
                  <a:gd name="connsiteX98" fmla="*/ 905 w 10000"/>
                  <a:gd name="connsiteY98" fmla="*/ 8758 h 10294"/>
                  <a:gd name="connsiteX99" fmla="*/ 993 w 10000"/>
                  <a:gd name="connsiteY99" fmla="*/ 9002 h 10294"/>
                  <a:gd name="connsiteX100" fmla="*/ 1463 w 10000"/>
                  <a:gd name="connsiteY100" fmla="*/ 9426 h 10294"/>
                  <a:gd name="connsiteX101" fmla="*/ 6226 w 10000"/>
                  <a:gd name="connsiteY101" fmla="*/ 10294 h 10294"/>
                  <a:gd name="connsiteX102" fmla="*/ 8629 w 10000"/>
                  <a:gd name="connsiteY102" fmla="*/ 9231 h 10294"/>
                  <a:gd name="connsiteX103" fmla="*/ 9118 w 10000"/>
                  <a:gd name="connsiteY103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608 w 10000"/>
                  <a:gd name="connsiteY88" fmla="*/ 8657 h 10294"/>
                  <a:gd name="connsiteX89" fmla="*/ 817 w 10000"/>
                  <a:gd name="connsiteY89" fmla="*/ 8657 h 10294"/>
                  <a:gd name="connsiteX90" fmla="*/ 670 w 10000"/>
                  <a:gd name="connsiteY90" fmla="*/ 8486 h 10294"/>
                  <a:gd name="connsiteX91" fmla="*/ 243 w 10000"/>
                  <a:gd name="connsiteY91" fmla="*/ 8269 h 10294"/>
                  <a:gd name="connsiteX92" fmla="*/ 1347 w 10000"/>
                  <a:gd name="connsiteY92" fmla="*/ 9184 h 10294"/>
                  <a:gd name="connsiteX93" fmla="*/ 1103 w 10000"/>
                  <a:gd name="connsiteY93" fmla="*/ 9282 h 10294"/>
                  <a:gd name="connsiteX94" fmla="*/ 512 w 10000"/>
                  <a:gd name="connsiteY94" fmla="*/ 8684 h 10294"/>
                  <a:gd name="connsiteX95" fmla="*/ 401 w 10000"/>
                  <a:gd name="connsiteY95" fmla="*/ 8678 h 10294"/>
                  <a:gd name="connsiteX96" fmla="*/ 0 w 10000"/>
                  <a:gd name="connsiteY96" fmla="*/ 7088 h 10294"/>
                  <a:gd name="connsiteX97" fmla="*/ 905 w 10000"/>
                  <a:gd name="connsiteY97" fmla="*/ 8758 h 10294"/>
                  <a:gd name="connsiteX98" fmla="*/ 993 w 10000"/>
                  <a:gd name="connsiteY98" fmla="*/ 9002 h 10294"/>
                  <a:gd name="connsiteX99" fmla="*/ 1463 w 10000"/>
                  <a:gd name="connsiteY99" fmla="*/ 9426 h 10294"/>
                  <a:gd name="connsiteX100" fmla="*/ 6226 w 10000"/>
                  <a:gd name="connsiteY100" fmla="*/ 10294 h 10294"/>
                  <a:gd name="connsiteX101" fmla="*/ 8629 w 10000"/>
                  <a:gd name="connsiteY101" fmla="*/ 9231 h 10294"/>
                  <a:gd name="connsiteX102" fmla="*/ 9118 w 10000"/>
                  <a:gd name="connsiteY102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608 w 10000"/>
                  <a:gd name="connsiteY87" fmla="*/ 8657 h 10294"/>
                  <a:gd name="connsiteX88" fmla="*/ 817 w 10000"/>
                  <a:gd name="connsiteY88" fmla="*/ 8657 h 10294"/>
                  <a:gd name="connsiteX89" fmla="*/ 670 w 10000"/>
                  <a:gd name="connsiteY89" fmla="*/ 8486 h 10294"/>
                  <a:gd name="connsiteX90" fmla="*/ 243 w 10000"/>
                  <a:gd name="connsiteY90" fmla="*/ 8269 h 10294"/>
                  <a:gd name="connsiteX91" fmla="*/ 1347 w 10000"/>
                  <a:gd name="connsiteY91" fmla="*/ 9184 h 10294"/>
                  <a:gd name="connsiteX92" fmla="*/ 1103 w 10000"/>
                  <a:gd name="connsiteY92" fmla="*/ 9282 h 10294"/>
                  <a:gd name="connsiteX93" fmla="*/ 512 w 10000"/>
                  <a:gd name="connsiteY93" fmla="*/ 8684 h 10294"/>
                  <a:gd name="connsiteX94" fmla="*/ 401 w 10000"/>
                  <a:gd name="connsiteY94" fmla="*/ 8678 h 10294"/>
                  <a:gd name="connsiteX95" fmla="*/ 0 w 10000"/>
                  <a:gd name="connsiteY95" fmla="*/ 7088 h 10294"/>
                  <a:gd name="connsiteX96" fmla="*/ 905 w 10000"/>
                  <a:gd name="connsiteY96" fmla="*/ 8758 h 10294"/>
                  <a:gd name="connsiteX97" fmla="*/ 993 w 10000"/>
                  <a:gd name="connsiteY97" fmla="*/ 9002 h 10294"/>
                  <a:gd name="connsiteX98" fmla="*/ 1463 w 10000"/>
                  <a:gd name="connsiteY98" fmla="*/ 9426 h 10294"/>
                  <a:gd name="connsiteX99" fmla="*/ 6226 w 10000"/>
                  <a:gd name="connsiteY99" fmla="*/ 10294 h 10294"/>
                  <a:gd name="connsiteX100" fmla="*/ 8629 w 10000"/>
                  <a:gd name="connsiteY100" fmla="*/ 9231 h 10294"/>
                  <a:gd name="connsiteX101" fmla="*/ 9118 w 10000"/>
                  <a:gd name="connsiteY101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608 w 10000"/>
                  <a:gd name="connsiteY86" fmla="*/ 8657 h 10294"/>
                  <a:gd name="connsiteX87" fmla="*/ 817 w 10000"/>
                  <a:gd name="connsiteY87" fmla="*/ 8657 h 10294"/>
                  <a:gd name="connsiteX88" fmla="*/ 670 w 10000"/>
                  <a:gd name="connsiteY88" fmla="*/ 8486 h 10294"/>
                  <a:gd name="connsiteX89" fmla="*/ 243 w 10000"/>
                  <a:gd name="connsiteY89" fmla="*/ 8269 h 10294"/>
                  <a:gd name="connsiteX90" fmla="*/ 1347 w 10000"/>
                  <a:gd name="connsiteY90" fmla="*/ 9184 h 10294"/>
                  <a:gd name="connsiteX91" fmla="*/ 1103 w 10000"/>
                  <a:gd name="connsiteY91" fmla="*/ 9282 h 10294"/>
                  <a:gd name="connsiteX92" fmla="*/ 512 w 10000"/>
                  <a:gd name="connsiteY92" fmla="*/ 8684 h 10294"/>
                  <a:gd name="connsiteX93" fmla="*/ 401 w 10000"/>
                  <a:gd name="connsiteY93" fmla="*/ 8678 h 10294"/>
                  <a:gd name="connsiteX94" fmla="*/ 0 w 10000"/>
                  <a:gd name="connsiteY94" fmla="*/ 7088 h 10294"/>
                  <a:gd name="connsiteX95" fmla="*/ 905 w 10000"/>
                  <a:gd name="connsiteY95" fmla="*/ 8758 h 10294"/>
                  <a:gd name="connsiteX96" fmla="*/ 993 w 10000"/>
                  <a:gd name="connsiteY96" fmla="*/ 9002 h 10294"/>
                  <a:gd name="connsiteX97" fmla="*/ 1463 w 10000"/>
                  <a:gd name="connsiteY97" fmla="*/ 9426 h 10294"/>
                  <a:gd name="connsiteX98" fmla="*/ 6226 w 10000"/>
                  <a:gd name="connsiteY98" fmla="*/ 10294 h 10294"/>
                  <a:gd name="connsiteX99" fmla="*/ 8629 w 10000"/>
                  <a:gd name="connsiteY99" fmla="*/ 9231 h 10294"/>
                  <a:gd name="connsiteX100" fmla="*/ 9118 w 10000"/>
                  <a:gd name="connsiteY100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491 w 10007"/>
                  <a:gd name="connsiteY85" fmla="*/ 8838 h 10294"/>
                  <a:gd name="connsiteX86" fmla="*/ 615 w 10007"/>
                  <a:gd name="connsiteY86" fmla="*/ 8657 h 10294"/>
                  <a:gd name="connsiteX87" fmla="*/ 824 w 10007"/>
                  <a:gd name="connsiteY87" fmla="*/ 8657 h 10294"/>
                  <a:gd name="connsiteX88" fmla="*/ 677 w 10007"/>
                  <a:gd name="connsiteY88" fmla="*/ 8486 h 10294"/>
                  <a:gd name="connsiteX89" fmla="*/ 250 w 10007"/>
                  <a:gd name="connsiteY89" fmla="*/ 8269 h 10294"/>
                  <a:gd name="connsiteX90" fmla="*/ 1354 w 10007"/>
                  <a:gd name="connsiteY90" fmla="*/ 9184 h 10294"/>
                  <a:gd name="connsiteX91" fmla="*/ 1110 w 10007"/>
                  <a:gd name="connsiteY91" fmla="*/ 9282 h 10294"/>
                  <a:gd name="connsiteX92" fmla="*/ 519 w 10007"/>
                  <a:gd name="connsiteY92" fmla="*/ 8684 h 10294"/>
                  <a:gd name="connsiteX93" fmla="*/ 7 w 10007"/>
                  <a:gd name="connsiteY93" fmla="*/ 7088 h 10294"/>
                  <a:gd name="connsiteX94" fmla="*/ 912 w 10007"/>
                  <a:gd name="connsiteY94" fmla="*/ 8758 h 10294"/>
                  <a:gd name="connsiteX95" fmla="*/ 1000 w 10007"/>
                  <a:gd name="connsiteY95" fmla="*/ 9002 h 10294"/>
                  <a:gd name="connsiteX96" fmla="*/ 1470 w 10007"/>
                  <a:gd name="connsiteY96" fmla="*/ 9426 h 10294"/>
                  <a:gd name="connsiteX97" fmla="*/ 6233 w 10007"/>
                  <a:gd name="connsiteY97" fmla="*/ 10294 h 10294"/>
                  <a:gd name="connsiteX98" fmla="*/ 8636 w 10007"/>
                  <a:gd name="connsiteY98" fmla="*/ 9231 h 10294"/>
                  <a:gd name="connsiteX99" fmla="*/ 9125 w 10007"/>
                  <a:gd name="connsiteY99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491 w 10007"/>
                  <a:gd name="connsiteY85" fmla="*/ 8838 h 10294"/>
                  <a:gd name="connsiteX86" fmla="*/ 615 w 10007"/>
                  <a:gd name="connsiteY86" fmla="*/ 8657 h 10294"/>
                  <a:gd name="connsiteX87" fmla="*/ 824 w 10007"/>
                  <a:gd name="connsiteY87" fmla="*/ 8657 h 10294"/>
                  <a:gd name="connsiteX88" fmla="*/ 677 w 10007"/>
                  <a:gd name="connsiteY88" fmla="*/ 8486 h 10294"/>
                  <a:gd name="connsiteX89" fmla="*/ 250 w 10007"/>
                  <a:gd name="connsiteY89" fmla="*/ 8269 h 10294"/>
                  <a:gd name="connsiteX90" fmla="*/ 1354 w 10007"/>
                  <a:gd name="connsiteY90" fmla="*/ 9184 h 10294"/>
                  <a:gd name="connsiteX91" fmla="*/ 1110 w 10007"/>
                  <a:gd name="connsiteY91" fmla="*/ 9282 h 10294"/>
                  <a:gd name="connsiteX92" fmla="*/ 519 w 10007"/>
                  <a:gd name="connsiteY92" fmla="*/ 8684 h 10294"/>
                  <a:gd name="connsiteX93" fmla="*/ 7 w 10007"/>
                  <a:gd name="connsiteY93" fmla="*/ 7088 h 10294"/>
                  <a:gd name="connsiteX94" fmla="*/ 912 w 10007"/>
                  <a:gd name="connsiteY94" fmla="*/ 8758 h 10294"/>
                  <a:gd name="connsiteX95" fmla="*/ 1470 w 10007"/>
                  <a:gd name="connsiteY95" fmla="*/ 9426 h 10294"/>
                  <a:gd name="connsiteX96" fmla="*/ 6233 w 10007"/>
                  <a:gd name="connsiteY96" fmla="*/ 10294 h 10294"/>
                  <a:gd name="connsiteX97" fmla="*/ 8636 w 10007"/>
                  <a:gd name="connsiteY97" fmla="*/ 9231 h 10294"/>
                  <a:gd name="connsiteX98" fmla="*/ 9125 w 10007"/>
                  <a:gd name="connsiteY98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824 w 10007"/>
                  <a:gd name="connsiteY86" fmla="*/ 8657 h 10294"/>
                  <a:gd name="connsiteX87" fmla="*/ 677 w 10007"/>
                  <a:gd name="connsiteY87" fmla="*/ 8486 h 10294"/>
                  <a:gd name="connsiteX88" fmla="*/ 250 w 10007"/>
                  <a:gd name="connsiteY88" fmla="*/ 8269 h 10294"/>
                  <a:gd name="connsiteX89" fmla="*/ 1354 w 10007"/>
                  <a:gd name="connsiteY89" fmla="*/ 9184 h 10294"/>
                  <a:gd name="connsiteX90" fmla="*/ 1110 w 10007"/>
                  <a:gd name="connsiteY90" fmla="*/ 9282 h 10294"/>
                  <a:gd name="connsiteX91" fmla="*/ 519 w 10007"/>
                  <a:gd name="connsiteY91" fmla="*/ 8684 h 10294"/>
                  <a:gd name="connsiteX92" fmla="*/ 7 w 10007"/>
                  <a:gd name="connsiteY92" fmla="*/ 7088 h 10294"/>
                  <a:gd name="connsiteX93" fmla="*/ 912 w 10007"/>
                  <a:gd name="connsiteY93" fmla="*/ 8758 h 10294"/>
                  <a:gd name="connsiteX94" fmla="*/ 1470 w 10007"/>
                  <a:gd name="connsiteY94" fmla="*/ 9426 h 10294"/>
                  <a:gd name="connsiteX95" fmla="*/ 6233 w 10007"/>
                  <a:gd name="connsiteY95" fmla="*/ 10294 h 10294"/>
                  <a:gd name="connsiteX96" fmla="*/ 8636 w 10007"/>
                  <a:gd name="connsiteY96" fmla="*/ 9231 h 10294"/>
                  <a:gd name="connsiteX97" fmla="*/ 9125 w 10007"/>
                  <a:gd name="connsiteY97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824 w 10007"/>
                  <a:gd name="connsiteY86" fmla="*/ 8657 h 10294"/>
                  <a:gd name="connsiteX87" fmla="*/ 677 w 10007"/>
                  <a:gd name="connsiteY87" fmla="*/ 8486 h 10294"/>
                  <a:gd name="connsiteX88" fmla="*/ 250 w 10007"/>
                  <a:gd name="connsiteY88" fmla="*/ 8269 h 10294"/>
                  <a:gd name="connsiteX89" fmla="*/ 1354 w 10007"/>
                  <a:gd name="connsiteY89" fmla="*/ 9184 h 10294"/>
                  <a:gd name="connsiteX90" fmla="*/ 1110 w 10007"/>
                  <a:gd name="connsiteY90" fmla="*/ 9282 h 10294"/>
                  <a:gd name="connsiteX91" fmla="*/ 519 w 10007"/>
                  <a:gd name="connsiteY91" fmla="*/ 8684 h 10294"/>
                  <a:gd name="connsiteX92" fmla="*/ 7 w 10007"/>
                  <a:gd name="connsiteY92" fmla="*/ 7088 h 10294"/>
                  <a:gd name="connsiteX93" fmla="*/ 1470 w 10007"/>
                  <a:gd name="connsiteY93" fmla="*/ 9426 h 10294"/>
                  <a:gd name="connsiteX94" fmla="*/ 6233 w 10007"/>
                  <a:gd name="connsiteY94" fmla="*/ 10294 h 10294"/>
                  <a:gd name="connsiteX95" fmla="*/ 8636 w 10007"/>
                  <a:gd name="connsiteY95" fmla="*/ 9231 h 10294"/>
                  <a:gd name="connsiteX96" fmla="*/ 9125 w 10007"/>
                  <a:gd name="connsiteY96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677 w 10007"/>
                  <a:gd name="connsiteY86" fmla="*/ 8486 h 10294"/>
                  <a:gd name="connsiteX87" fmla="*/ 250 w 10007"/>
                  <a:gd name="connsiteY87" fmla="*/ 8269 h 10294"/>
                  <a:gd name="connsiteX88" fmla="*/ 1354 w 10007"/>
                  <a:gd name="connsiteY88" fmla="*/ 9184 h 10294"/>
                  <a:gd name="connsiteX89" fmla="*/ 1110 w 10007"/>
                  <a:gd name="connsiteY89" fmla="*/ 9282 h 10294"/>
                  <a:gd name="connsiteX90" fmla="*/ 519 w 10007"/>
                  <a:gd name="connsiteY90" fmla="*/ 8684 h 10294"/>
                  <a:gd name="connsiteX91" fmla="*/ 7 w 10007"/>
                  <a:gd name="connsiteY91" fmla="*/ 7088 h 10294"/>
                  <a:gd name="connsiteX92" fmla="*/ 1470 w 10007"/>
                  <a:gd name="connsiteY92" fmla="*/ 9426 h 10294"/>
                  <a:gd name="connsiteX93" fmla="*/ 6233 w 10007"/>
                  <a:gd name="connsiteY93" fmla="*/ 10294 h 10294"/>
                  <a:gd name="connsiteX94" fmla="*/ 8636 w 10007"/>
                  <a:gd name="connsiteY94" fmla="*/ 9231 h 10294"/>
                  <a:gd name="connsiteX95" fmla="*/ 9125 w 10007"/>
                  <a:gd name="connsiteY95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611 w 10003"/>
                  <a:gd name="connsiteY85" fmla="*/ 8657 h 10294"/>
                  <a:gd name="connsiteX86" fmla="*/ 673 w 10003"/>
                  <a:gd name="connsiteY86" fmla="*/ 8486 h 10294"/>
                  <a:gd name="connsiteX87" fmla="*/ 246 w 10003"/>
                  <a:gd name="connsiteY87" fmla="*/ 8269 h 10294"/>
                  <a:gd name="connsiteX88" fmla="*/ 1350 w 10003"/>
                  <a:gd name="connsiteY88" fmla="*/ 9184 h 10294"/>
                  <a:gd name="connsiteX89" fmla="*/ 1106 w 10003"/>
                  <a:gd name="connsiteY89" fmla="*/ 9282 h 10294"/>
                  <a:gd name="connsiteX90" fmla="*/ 3 w 10003"/>
                  <a:gd name="connsiteY90" fmla="*/ 7088 h 10294"/>
                  <a:gd name="connsiteX91" fmla="*/ 1466 w 10003"/>
                  <a:gd name="connsiteY91" fmla="*/ 9426 h 10294"/>
                  <a:gd name="connsiteX92" fmla="*/ 6229 w 10003"/>
                  <a:gd name="connsiteY92" fmla="*/ 10294 h 10294"/>
                  <a:gd name="connsiteX93" fmla="*/ 8632 w 10003"/>
                  <a:gd name="connsiteY93" fmla="*/ 9231 h 10294"/>
                  <a:gd name="connsiteX94" fmla="*/ 9121 w 10003"/>
                  <a:gd name="connsiteY94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611 w 10003"/>
                  <a:gd name="connsiteY85" fmla="*/ 8657 h 10294"/>
                  <a:gd name="connsiteX86" fmla="*/ 246 w 10003"/>
                  <a:gd name="connsiteY86" fmla="*/ 8269 h 10294"/>
                  <a:gd name="connsiteX87" fmla="*/ 1350 w 10003"/>
                  <a:gd name="connsiteY87" fmla="*/ 9184 h 10294"/>
                  <a:gd name="connsiteX88" fmla="*/ 1106 w 10003"/>
                  <a:gd name="connsiteY88" fmla="*/ 9282 h 10294"/>
                  <a:gd name="connsiteX89" fmla="*/ 3 w 10003"/>
                  <a:gd name="connsiteY89" fmla="*/ 7088 h 10294"/>
                  <a:gd name="connsiteX90" fmla="*/ 1466 w 10003"/>
                  <a:gd name="connsiteY90" fmla="*/ 9426 h 10294"/>
                  <a:gd name="connsiteX91" fmla="*/ 6229 w 10003"/>
                  <a:gd name="connsiteY91" fmla="*/ 10294 h 10294"/>
                  <a:gd name="connsiteX92" fmla="*/ 8632 w 10003"/>
                  <a:gd name="connsiteY92" fmla="*/ 9231 h 10294"/>
                  <a:gd name="connsiteX93" fmla="*/ 9121 w 10003"/>
                  <a:gd name="connsiteY93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246 w 10003"/>
                  <a:gd name="connsiteY85" fmla="*/ 8269 h 10294"/>
                  <a:gd name="connsiteX86" fmla="*/ 1350 w 10003"/>
                  <a:gd name="connsiteY86" fmla="*/ 9184 h 10294"/>
                  <a:gd name="connsiteX87" fmla="*/ 1106 w 10003"/>
                  <a:gd name="connsiteY87" fmla="*/ 9282 h 10294"/>
                  <a:gd name="connsiteX88" fmla="*/ 3 w 10003"/>
                  <a:gd name="connsiteY88" fmla="*/ 7088 h 10294"/>
                  <a:gd name="connsiteX89" fmla="*/ 1466 w 10003"/>
                  <a:gd name="connsiteY89" fmla="*/ 9426 h 10294"/>
                  <a:gd name="connsiteX90" fmla="*/ 6229 w 10003"/>
                  <a:gd name="connsiteY90" fmla="*/ 10294 h 10294"/>
                  <a:gd name="connsiteX91" fmla="*/ 8632 w 10003"/>
                  <a:gd name="connsiteY91" fmla="*/ 9231 h 10294"/>
                  <a:gd name="connsiteX92" fmla="*/ 9121 w 10003"/>
                  <a:gd name="connsiteY92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1350 w 10003"/>
                  <a:gd name="connsiteY85" fmla="*/ 9184 h 10294"/>
                  <a:gd name="connsiteX86" fmla="*/ 1106 w 10003"/>
                  <a:gd name="connsiteY86" fmla="*/ 9282 h 10294"/>
                  <a:gd name="connsiteX87" fmla="*/ 3 w 10003"/>
                  <a:gd name="connsiteY87" fmla="*/ 7088 h 10294"/>
                  <a:gd name="connsiteX88" fmla="*/ 1466 w 10003"/>
                  <a:gd name="connsiteY88" fmla="*/ 9426 h 10294"/>
                  <a:gd name="connsiteX89" fmla="*/ 6229 w 10003"/>
                  <a:gd name="connsiteY89" fmla="*/ 10294 h 10294"/>
                  <a:gd name="connsiteX90" fmla="*/ 8632 w 10003"/>
                  <a:gd name="connsiteY90" fmla="*/ 9231 h 10294"/>
                  <a:gd name="connsiteX91" fmla="*/ 9121 w 10003"/>
                  <a:gd name="connsiteY91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106 w 10003"/>
                  <a:gd name="connsiteY85" fmla="*/ 9282 h 10294"/>
                  <a:gd name="connsiteX86" fmla="*/ 3 w 10003"/>
                  <a:gd name="connsiteY86" fmla="*/ 7088 h 10294"/>
                  <a:gd name="connsiteX87" fmla="*/ 1466 w 10003"/>
                  <a:gd name="connsiteY87" fmla="*/ 9426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106 w 10003"/>
                  <a:gd name="connsiteY85" fmla="*/ 9282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927 w 10003"/>
                  <a:gd name="connsiteY84" fmla="*/ 8475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542 w 10003"/>
                  <a:gd name="connsiteY84" fmla="*/ 8282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0 w 10002"/>
                  <a:gd name="connsiteY0" fmla="*/ 8935 h 10294"/>
                  <a:gd name="connsiteX1" fmla="*/ 10002 w 10002"/>
                  <a:gd name="connsiteY1" fmla="*/ 7381 h 10294"/>
                  <a:gd name="connsiteX2" fmla="*/ 9175 w 10002"/>
                  <a:gd name="connsiteY2" fmla="*/ 7381 h 10294"/>
                  <a:gd name="connsiteX3" fmla="*/ 9175 w 10002"/>
                  <a:gd name="connsiteY3" fmla="*/ 4128 h 10294"/>
                  <a:gd name="connsiteX4" fmla="*/ 7135 w 10002"/>
                  <a:gd name="connsiteY4" fmla="*/ 4128 h 10294"/>
                  <a:gd name="connsiteX5" fmla="*/ 7135 w 10002"/>
                  <a:gd name="connsiteY5" fmla="*/ 3816 h 10294"/>
                  <a:gd name="connsiteX6" fmla="*/ 8766 w 10002"/>
                  <a:gd name="connsiteY6" fmla="*/ 3816 h 10294"/>
                  <a:gd name="connsiteX7" fmla="*/ 8766 w 10002"/>
                  <a:gd name="connsiteY7" fmla="*/ 3498 h 10294"/>
                  <a:gd name="connsiteX8" fmla="*/ 7135 w 10002"/>
                  <a:gd name="connsiteY8" fmla="*/ 3498 h 10294"/>
                  <a:gd name="connsiteX9" fmla="*/ 7135 w 10002"/>
                  <a:gd name="connsiteY9" fmla="*/ 1365 h 10294"/>
                  <a:gd name="connsiteX10" fmla="*/ 4735 w 10002"/>
                  <a:gd name="connsiteY10" fmla="*/ 550 h 10294"/>
                  <a:gd name="connsiteX11" fmla="*/ 4735 w 10002"/>
                  <a:gd name="connsiteY11" fmla="*/ 5672 h 10294"/>
                  <a:gd name="connsiteX12" fmla="*/ 4355 w 10002"/>
                  <a:gd name="connsiteY12" fmla="*/ 5678 h 10294"/>
                  <a:gd name="connsiteX13" fmla="*/ 4355 w 10002"/>
                  <a:gd name="connsiteY13" fmla="*/ 1756 h 10294"/>
                  <a:gd name="connsiteX14" fmla="*/ 3548 w 10002"/>
                  <a:gd name="connsiteY14" fmla="*/ 2061 h 10294"/>
                  <a:gd name="connsiteX15" fmla="*/ 3112 w 10002"/>
                  <a:gd name="connsiteY15" fmla="*/ 2061 h 10294"/>
                  <a:gd name="connsiteX16" fmla="*/ 3112 w 10002"/>
                  <a:gd name="connsiteY16" fmla="*/ 0 h 10294"/>
                  <a:gd name="connsiteX17" fmla="*/ 2951 w 10002"/>
                  <a:gd name="connsiteY17" fmla="*/ 0 h 10294"/>
                  <a:gd name="connsiteX18" fmla="*/ 2951 w 10002"/>
                  <a:gd name="connsiteY18" fmla="*/ 2061 h 10294"/>
                  <a:gd name="connsiteX19" fmla="*/ 2581 w 10002"/>
                  <a:gd name="connsiteY19" fmla="*/ 2061 h 10294"/>
                  <a:gd name="connsiteX20" fmla="*/ 2581 w 10002"/>
                  <a:gd name="connsiteY20" fmla="*/ 2492 h 10294"/>
                  <a:gd name="connsiteX21" fmla="*/ 1916 w 10002"/>
                  <a:gd name="connsiteY21" fmla="*/ 2815 h 10294"/>
                  <a:gd name="connsiteX22" fmla="*/ 1916 w 10002"/>
                  <a:gd name="connsiteY22" fmla="*/ 4413 h 10294"/>
                  <a:gd name="connsiteX23" fmla="*/ 1560 w 10002"/>
                  <a:gd name="connsiteY23" fmla="*/ 4413 h 10294"/>
                  <a:gd name="connsiteX24" fmla="*/ 1560 w 10002"/>
                  <a:gd name="connsiteY24" fmla="*/ 4837 h 10294"/>
                  <a:gd name="connsiteX25" fmla="*/ 1916 w 10002"/>
                  <a:gd name="connsiteY25" fmla="*/ 4837 h 10294"/>
                  <a:gd name="connsiteX26" fmla="*/ 1916 w 10002"/>
                  <a:gd name="connsiteY26" fmla="*/ 5367 h 10294"/>
                  <a:gd name="connsiteX27" fmla="*/ 1560 w 10002"/>
                  <a:gd name="connsiteY27" fmla="*/ 5367 h 10294"/>
                  <a:gd name="connsiteX28" fmla="*/ 1560 w 10002"/>
                  <a:gd name="connsiteY28" fmla="*/ 5791 h 10294"/>
                  <a:gd name="connsiteX29" fmla="*/ 1916 w 10002"/>
                  <a:gd name="connsiteY29" fmla="*/ 5791 h 10294"/>
                  <a:gd name="connsiteX30" fmla="*/ 1916 w 10002"/>
                  <a:gd name="connsiteY30" fmla="*/ 7043 h 10294"/>
                  <a:gd name="connsiteX31" fmla="*/ 855 w 10002"/>
                  <a:gd name="connsiteY31" fmla="*/ 7043 h 10294"/>
                  <a:gd name="connsiteX32" fmla="*/ 855 w 10002"/>
                  <a:gd name="connsiteY32" fmla="*/ 7818 h 10294"/>
                  <a:gd name="connsiteX33" fmla="*/ 1399 w 10002"/>
                  <a:gd name="connsiteY33" fmla="*/ 7838 h 10294"/>
                  <a:gd name="connsiteX34" fmla="*/ 2136 w 10002"/>
                  <a:gd name="connsiteY34" fmla="*/ 7315 h 10294"/>
                  <a:gd name="connsiteX35" fmla="*/ 2130 w 10002"/>
                  <a:gd name="connsiteY35" fmla="*/ 7818 h 10294"/>
                  <a:gd name="connsiteX36" fmla="*/ 2809 w 10002"/>
                  <a:gd name="connsiteY36" fmla="*/ 7368 h 10294"/>
                  <a:gd name="connsiteX37" fmla="*/ 2809 w 10002"/>
                  <a:gd name="connsiteY37" fmla="*/ 7818 h 10294"/>
                  <a:gd name="connsiteX38" fmla="*/ 3480 w 10002"/>
                  <a:gd name="connsiteY38" fmla="*/ 7361 h 10294"/>
                  <a:gd name="connsiteX39" fmla="*/ 3486 w 10002"/>
                  <a:gd name="connsiteY39" fmla="*/ 7811 h 10294"/>
                  <a:gd name="connsiteX40" fmla="*/ 4132 w 10002"/>
                  <a:gd name="connsiteY40" fmla="*/ 7328 h 10294"/>
                  <a:gd name="connsiteX41" fmla="*/ 4132 w 10002"/>
                  <a:gd name="connsiteY41" fmla="*/ 8613 h 10294"/>
                  <a:gd name="connsiteX42" fmla="*/ 4207 w 10002"/>
                  <a:gd name="connsiteY42" fmla="*/ 8520 h 10294"/>
                  <a:gd name="connsiteX43" fmla="*/ 4280 w 10002"/>
                  <a:gd name="connsiteY43" fmla="*/ 8434 h 10294"/>
                  <a:gd name="connsiteX44" fmla="*/ 4370 w 10002"/>
                  <a:gd name="connsiteY44" fmla="*/ 8361 h 10294"/>
                  <a:gd name="connsiteX45" fmla="*/ 4469 w 10002"/>
                  <a:gd name="connsiteY45" fmla="*/ 8295 h 10294"/>
                  <a:gd name="connsiteX46" fmla="*/ 4569 w 10002"/>
                  <a:gd name="connsiteY46" fmla="*/ 8249 h 10294"/>
                  <a:gd name="connsiteX47" fmla="*/ 4676 w 10002"/>
                  <a:gd name="connsiteY47" fmla="*/ 8215 h 10294"/>
                  <a:gd name="connsiteX48" fmla="*/ 4788 w 10002"/>
                  <a:gd name="connsiteY48" fmla="*/ 8189 h 10294"/>
                  <a:gd name="connsiteX49" fmla="*/ 4917 w 10002"/>
                  <a:gd name="connsiteY49" fmla="*/ 8182 h 10294"/>
                  <a:gd name="connsiteX50" fmla="*/ 5093 w 10002"/>
                  <a:gd name="connsiteY50" fmla="*/ 8195 h 10294"/>
                  <a:gd name="connsiteX51" fmla="*/ 5268 w 10002"/>
                  <a:gd name="connsiteY51" fmla="*/ 8242 h 10294"/>
                  <a:gd name="connsiteX52" fmla="*/ 5408 w 10002"/>
                  <a:gd name="connsiteY52" fmla="*/ 8321 h 10294"/>
                  <a:gd name="connsiteX53" fmla="*/ 5551 w 10002"/>
                  <a:gd name="connsiteY53" fmla="*/ 8421 h 10294"/>
                  <a:gd name="connsiteX54" fmla="*/ 5672 w 10002"/>
                  <a:gd name="connsiteY54" fmla="*/ 8540 h 10294"/>
                  <a:gd name="connsiteX55" fmla="*/ 5752 w 10002"/>
                  <a:gd name="connsiteY55" fmla="*/ 8686 h 10294"/>
                  <a:gd name="connsiteX56" fmla="*/ 5826 w 10002"/>
                  <a:gd name="connsiteY56" fmla="*/ 8838 h 10294"/>
                  <a:gd name="connsiteX57" fmla="*/ 5851 w 10002"/>
                  <a:gd name="connsiteY57" fmla="*/ 9004 h 10294"/>
                  <a:gd name="connsiteX58" fmla="*/ 5885 w 10002"/>
                  <a:gd name="connsiteY58" fmla="*/ 8997 h 10294"/>
                  <a:gd name="connsiteX59" fmla="*/ 5912 w 10002"/>
                  <a:gd name="connsiteY59" fmla="*/ 8997 h 10294"/>
                  <a:gd name="connsiteX60" fmla="*/ 5939 w 10002"/>
                  <a:gd name="connsiteY60" fmla="*/ 8991 h 10294"/>
                  <a:gd name="connsiteX61" fmla="*/ 5965 w 10002"/>
                  <a:gd name="connsiteY61" fmla="*/ 8991 h 10294"/>
                  <a:gd name="connsiteX62" fmla="*/ 5999 w 10002"/>
                  <a:gd name="connsiteY62" fmla="*/ 8984 h 10294"/>
                  <a:gd name="connsiteX63" fmla="*/ 6031 w 10002"/>
                  <a:gd name="connsiteY63" fmla="*/ 8984 h 10294"/>
                  <a:gd name="connsiteX64" fmla="*/ 6059 w 10002"/>
                  <a:gd name="connsiteY64" fmla="*/ 8984 h 10294"/>
                  <a:gd name="connsiteX65" fmla="*/ 6094 w 10002"/>
                  <a:gd name="connsiteY65" fmla="*/ 8984 h 10294"/>
                  <a:gd name="connsiteX66" fmla="*/ 6234 w 10002"/>
                  <a:gd name="connsiteY66" fmla="*/ 8991 h 10294"/>
                  <a:gd name="connsiteX67" fmla="*/ 6362 w 10002"/>
                  <a:gd name="connsiteY67" fmla="*/ 9024 h 10294"/>
                  <a:gd name="connsiteX68" fmla="*/ 6489 w 10002"/>
                  <a:gd name="connsiteY68" fmla="*/ 9070 h 10294"/>
                  <a:gd name="connsiteX69" fmla="*/ 6605 w 10002"/>
                  <a:gd name="connsiteY69" fmla="*/ 9137 h 10294"/>
                  <a:gd name="connsiteX70" fmla="*/ 6711 w 10002"/>
                  <a:gd name="connsiteY70" fmla="*/ 9216 h 10294"/>
                  <a:gd name="connsiteX71" fmla="*/ 6806 w 10002"/>
                  <a:gd name="connsiteY71" fmla="*/ 9302 h 10294"/>
                  <a:gd name="connsiteX72" fmla="*/ 6881 w 10002"/>
                  <a:gd name="connsiteY72" fmla="*/ 9415 h 10294"/>
                  <a:gd name="connsiteX73" fmla="*/ 6948 w 10002"/>
                  <a:gd name="connsiteY73" fmla="*/ 9527 h 10294"/>
                  <a:gd name="connsiteX74" fmla="*/ 3112 w 10002"/>
                  <a:gd name="connsiteY74" fmla="*/ 9527 h 10294"/>
                  <a:gd name="connsiteX75" fmla="*/ 3151 w 10002"/>
                  <a:gd name="connsiteY75" fmla="*/ 9441 h 10294"/>
                  <a:gd name="connsiteX76" fmla="*/ 3205 w 10002"/>
                  <a:gd name="connsiteY76" fmla="*/ 9355 h 10294"/>
                  <a:gd name="connsiteX77" fmla="*/ 3260 w 10002"/>
                  <a:gd name="connsiteY77" fmla="*/ 9289 h 10294"/>
                  <a:gd name="connsiteX78" fmla="*/ 3331 w 10002"/>
                  <a:gd name="connsiteY78" fmla="*/ 9223 h 10294"/>
                  <a:gd name="connsiteX79" fmla="*/ 3399 w 10002"/>
                  <a:gd name="connsiteY79" fmla="*/ 9170 h 10294"/>
                  <a:gd name="connsiteX80" fmla="*/ 3480 w 10002"/>
                  <a:gd name="connsiteY80" fmla="*/ 9117 h 10294"/>
                  <a:gd name="connsiteX81" fmla="*/ 3561 w 10002"/>
                  <a:gd name="connsiteY81" fmla="*/ 9077 h 10294"/>
                  <a:gd name="connsiteX82" fmla="*/ 3656 w 10002"/>
                  <a:gd name="connsiteY82" fmla="*/ 9044 h 10294"/>
                  <a:gd name="connsiteX83" fmla="*/ 3656 w 10002"/>
                  <a:gd name="connsiteY83" fmla="*/ 8195 h 10294"/>
                  <a:gd name="connsiteX84" fmla="*/ 1541 w 10002"/>
                  <a:gd name="connsiteY84" fmla="*/ 8282 h 10294"/>
                  <a:gd name="connsiteX85" fmla="*/ 2 w 10002"/>
                  <a:gd name="connsiteY85" fmla="*/ 7088 h 10294"/>
                  <a:gd name="connsiteX86" fmla="*/ 1850 w 10002"/>
                  <a:gd name="connsiteY86" fmla="*/ 9877 h 10294"/>
                  <a:gd name="connsiteX87" fmla="*/ 6228 w 10002"/>
                  <a:gd name="connsiteY87" fmla="*/ 10294 h 10294"/>
                  <a:gd name="connsiteX88" fmla="*/ 8631 w 10002"/>
                  <a:gd name="connsiteY88" fmla="*/ 9231 h 10294"/>
                  <a:gd name="connsiteX89" fmla="*/ 9120 w 10002"/>
                  <a:gd name="connsiteY89" fmla="*/ 8935 h 10294"/>
                  <a:gd name="connsiteX0" fmla="*/ 9120 w 10002"/>
                  <a:gd name="connsiteY0" fmla="*/ 8935 h 10474"/>
                  <a:gd name="connsiteX1" fmla="*/ 10002 w 10002"/>
                  <a:gd name="connsiteY1" fmla="*/ 7381 h 10474"/>
                  <a:gd name="connsiteX2" fmla="*/ 9175 w 10002"/>
                  <a:gd name="connsiteY2" fmla="*/ 7381 h 10474"/>
                  <a:gd name="connsiteX3" fmla="*/ 9175 w 10002"/>
                  <a:gd name="connsiteY3" fmla="*/ 4128 h 10474"/>
                  <a:gd name="connsiteX4" fmla="*/ 7135 w 10002"/>
                  <a:gd name="connsiteY4" fmla="*/ 4128 h 10474"/>
                  <a:gd name="connsiteX5" fmla="*/ 7135 w 10002"/>
                  <a:gd name="connsiteY5" fmla="*/ 3816 h 10474"/>
                  <a:gd name="connsiteX6" fmla="*/ 8766 w 10002"/>
                  <a:gd name="connsiteY6" fmla="*/ 3816 h 10474"/>
                  <a:gd name="connsiteX7" fmla="*/ 8766 w 10002"/>
                  <a:gd name="connsiteY7" fmla="*/ 3498 h 10474"/>
                  <a:gd name="connsiteX8" fmla="*/ 7135 w 10002"/>
                  <a:gd name="connsiteY8" fmla="*/ 3498 h 10474"/>
                  <a:gd name="connsiteX9" fmla="*/ 7135 w 10002"/>
                  <a:gd name="connsiteY9" fmla="*/ 1365 h 10474"/>
                  <a:gd name="connsiteX10" fmla="*/ 4735 w 10002"/>
                  <a:gd name="connsiteY10" fmla="*/ 550 h 10474"/>
                  <a:gd name="connsiteX11" fmla="*/ 4735 w 10002"/>
                  <a:gd name="connsiteY11" fmla="*/ 5672 h 10474"/>
                  <a:gd name="connsiteX12" fmla="*/ 4355 w 10002"/>
                  <a:gd name="connsiteY12" fmla="*/ 5678 h 10474"/>
                  <a:gd name="connsiteX13" fmla="*/ 4355 w 10002"/>
                  <a:gd name="connsiteY13" fmla="*/ 1756 h 10474"/>
                  <a:gd name="connsiteX14" fmla="*/ 3548 w 10002"/>
                  <a:gd name="connsiteY14" fmla="*/ 2061 h 10474"/>
                  <a:gd name="connsiteX15" fmla="*/ 3112 w 10002"/>
                  <a:gd name="connsiteY15" fmla="*/ 2061 h 10474"/>
                  <a:gd name="connsiteX16" fmla="*/ 3112 w 10002"/>
                  <a:gd name="connsiteY16" fmla="*/ 0 h 10474"/>
                  <a:gd name="connsiteX17" fmla="*/ 2951 w 10002"/>
                  <a:gd name="connsiteY17" fmla="*/ 0 h 10474"/>
                  <a:gd name="connsiteX18" fmla="*/ 2951 w 10002"/>
                  <a:gd name="connsiteY18" fmla="*/ 2061 h 10474"/>
                  <a:gd name="connsiteX19" fmla="*/ 2581 w 10002"/>
                  <a:gd name="connsiteY19" fmla="*/ 2061 h 10474"/>
                  <a:gd name="connsiteX20" fmla="*/ 2581 w 10002"/>
                  <a:gd name="connsiteY20" fmla="*/ 2492 h 10474"/>
                  <a:gd name="connsiteX21" fmla="*/ 1916 w 10002"/>
                  <a:gd name="connsiteY21" fmla="*/ 2815 h 10474"/>
                  <a:gd name="connsiteX22" fmla="*/ 1916 w 10002"/>
                  <a:gd name="connsiteY22" fmla="*/ 4413 h 10474"/>
                  <a:gd name="connsiteX23" fmla="*/ 1560 w 10002"/>
                  <a:gd name="connsiteY23" fmla="*/ 4413 h 10474"/>
                  <a:gd name="connsiteX24" fmla="*/ 1560 w 10002"/>
                  <a:gd name="connsiteY24" fmla="*/ 4837 h 10474"/>
                  <a:gd name="connsiteX25" fmla="*/ 1916 w 10002"/>
                  <a:gd name="connsiteY25" fmla="*/ 4837 h 10474"/>
                  <a:gd name="connsiteX26" fmla="*/ 1916 w 10002"/>
                  <a:gd name="connsiteY26" fmla="*/ 5367 h 10474"/>
                  <a:gd name="connsiteX27" fmla="*/ 1560 w 10002"/>
                  <a:gd name="connsiteY27" fmla="*/ 5367 h 10474"/>
                  <a:gd name="connsiteX28" fmla="*/ 1560 w 10002"/>
                  <a:gd name="connsiteY28" fmla="*/ 5791 h 10474"/>
                  <a:gd name="connsiteX29" fmla="*/ 1916 w 10002"/>
                  <a:gd name="connsiteY29" fmla="*/ 5791 h 10474"/>
                  <a:gd name="connsiteX30" fmla="*/ 1916 w 10002"/>
                  <a:gd name="connsiteY30" fmla="*/ 7043 h 10474"/>
                  <a:gd name="connsiteX31" fmla="*/ 855 w 10002"/>
                  <a:gd name="connsiteY31" fmla="*/ 7043 h 10474"/>
                  <a:gd name="connsiteX32" fmla="*/ 855 w 10002"/>
                  <a:gd name="connsiteY32" fmla="*/ 7818 h 10474"/>
                  <a:gd name="connsiteX33" fmla="*/ 1399 w 10002"/>
                  <a:gd name="connsiteY33" fmla="*/ 7838 h 10474"/>
                  <a:gd name="connsiteX34" fmla="*/ 2136 w 10002"/>
                  <a:gd name="connsiteY34" fmla="*/ 7315 h 10474"/>
                  <a:gd name="connsiteX35" fmla="*/ 2130 w 10002"/>
                  <a:gd name="connsiteY35" fmla="*/ 7818 h 10474"/>
                  <a:gd name="connsiteX36" fmla="*/ 2809 w 10002"/>
                  <a:gd name="connsiteY36" fmla="*/ 7368 h 10474"/>
                  <a:gd name="connsiteX37" fmla="*/ 2809 w 10002"/>
                  <a:gd name="connsiteY37" fmla="*/ 7818 h 10474"/>
                  <a:gd name="connsiteX38" fmla="*/ 3480 w 10002"/>
                  <a:gd name="connsiteY38" fmla="*/ 7361 h 10474"/>
                  <a:gd name="connsiteX39" fmla="*/ 3486 w 10002"/>
                  <a:gd name="connsiteY39" fmla="*/ 7811 h 10474"/>
                  <a:gd name="connsiteX40" fmla="*/ 4132 w 10002"/>
                  <a:gd name="connsiteY40" fmla="*/ 7328 h 10474"/>
                  <a:gd name="connsiteX41" fmla="*/ 4132 w 10002"/>
                  <a:gd name="connsiteY41" fmla="*/ 8613 h 10474"/>
                  <a:gd name="connsiteX42" fmla="*/ 4207 w 10002"/>
                  <a:gd name="connsiteY42" fmla="*/ 8520 h 10474"/>
                  <a:gd name="connsiteX43" fmla="*/ 4280 w 10002"/>
                  <a:gd name="connsiteY43" fmla="*/ 8434 h 10474"/>
                  <a:gd name="connsiteX44" fmla="*/ 4370 w 10002"/>
                  <a:gd name="connsiteY44" fmla="*/ 8361 h 10474"/>
                  <a:gd name="connsiteX45" fmla="*/ 4469 w 10002"/>
                  <a:gd name="connsiteY45" fmla="*/ 8295 h 10474"/>
                  <a:gd name="connsiteX46" fmla="*/ 4569 w 10002"/>
                  <a:gd name="connsiteY46" fmla="*/ 8249 h 10474"/>
                  <a:gd name="connsiteX47" fmla="*/ 4676 w 10002"/>
                  <a:gd name="connsiteY47" fmla="*/ 8215 h 10474"/>
                  <a:gd name="connsiteX48" fmla="*/ 4788 w 10002"/>
                  <a:gd name="connsiteY48" fmla="*/ 8189 h 10474"/>
                  <a:gd name="connsiteX49" fmla="*/ 4917 w 10002"/>
                  <a:gd name="connsiteY49" fmla="*/ 8182 h 10474"/>
                  <a:gd name="connsiteX50" fmla="*/ 5093 w 10002"/>
                  <a:gd name="connsiteY50" fmla="*/ 8195 h 10474"/>
                  <a:gd name="connsiteX51" fmla="*/ 5268 w 10002"/>
                  <a:gd name="connsiteY51" fmla="*/ 8242 h 10474"/>
                  <a:gd name="connsiteX52" fmla="*/ 5408 w 10002"/>
                  <a:gd name="connsiteY52" fmla="*/ 8321 h 10474"/>
                  <a:gd name="connsiteX53" fmla="*/ 5551 w 10002"/>
                  <a:gd name="connsiteY53" fmla="*/ 8421 h 10474"/>
                  <a:gd name="connsiteX54" fmla="*/ 5672 w 10002"/>
                  <a:gd name="connsiteY54" fmla="*/ 8540 h 10474"/>
                  <a:gd name="connsiteX55" fmla="*/ 5752 w 10002"/>
                  <a:gd name="connsiteY55" fmla="*/ 8686 h 10474"/>
                  <a:gd name="connsiteX56" fmla="*/ 5826 w 10002"/>
                  <a:gd name="connsiteY56" fmla="*/ 8838 h 10474"/>
                  <a:gd name="connsiteX57" fmla="*/ 5851 w 10002"/>
                  <a:gd name="connsiteY57" fmla="*/ 9004 h 10474"/>
                  <a:gd name="connsiteX58" fmla="*/ 5885 w 10002"/>
                  <a:gd name="connsiteY58" fmla="*/ 8997 h 10474"/>
                  <a:gd name="connsiteX59" fmla="*/ 5912 w 10002"/>
                  <a:gd name="connsiteY59" fmla="*/ 8997 h 10474"/>
                  <a:gd name="connsiteX60" fmla="*/ 5939 w 10002"/>
                  <a:gd name="connsiteY60" fmla="*/ 8991 h 10474"/>
                  <a:gd name="connsiteX61" fmla="*/ 5965 w 10002"/>
                  <a:gd name="connsiteY61" fmla="*/ 8991 h 10474"/>
                  <a:gd name="connsiteX62" fmla="*/ 5999 w 10002"/>
                  <a:gd name="connsiteY62" fmla="*/ 8984 h 10474"/>
                  <a:gd name="connsiteX63" fmla="*/ 6031 w 10002"/>
                  <a:gd name="connsiteY63" fmla="*/ 8984 h 10474"/>
                  <a:gd name="connsiteX64" fmla="*/ 6059 w 10002"/>
                  <a:gd name="connsiteY64" fmla="*/ 8984 h 10474"/>
                  <a:gd name="connsiteX65" fmla="*/ 6094 w 10002"/>
                  <a:gd name="connsiteY65" fmla="*/ 8984 h 10474"/>
                  <a:gd name="connsiteX66" fmla="*/ 6234 w 10002"/>
                  <a:gd name="connsiteY66" fmla="*/ 8991 h 10474"/>
                  <a:gd name="connsiteX67" fmla="*/ 6362 w 10002"/>
                  <a:gd name="connsiteY67" fmla="*/ 9024 h 10474"/>
                  <a:gd name="connsiteX68" fmla="*/ 6489 w 10002"/>
                  <a:gd name="connsiteY68" fmla="*/ 9070 h 10474"/>
                  <a:gd name="connsiteX69" fmla="*/ 6605 w 10002"/>
                  <a:gd name="connsiteY69" fmla="*/ 9137 h 10474"/>
                  <a:gd name="connsiteX70" fmla="*/ 6711 w 10002"/>
                  <a:gd name="connsiteY70" fmla="*/ 9216 h 10474"/>
                  <a:gd name="connsiteX71" fmla="*/ 6806 w 10002"/>
                  <a:gd name="connsiteY71" fmla="*/ 9302 h 10474"/>
                  <a:gd name="connsiteX72" fmla="*/ 6881 w 10002"/>
                  <a:gd name="connsiteY72" fmla="*/ 9415 h 10474"/>
                  <a:gd name="connsiteX73" fmla="*/ 6948 w 10002"/>
                  <a:gd name="connsiteY73" fmla="*/ 9527 h 10474"/>
                  <a:gd name="connsiteX74" fmla="*/ 3112 w 10002"/>
                  <a:gd name="connsiteY74" fmla="*/ 9527 h 10474"/>
                  <a:gd name="connsiteX75" fmla="*/ 3151 w 10002"/>
                  <a:gd name="connsiteY75" fmla="*/ 9441 h 10474"/>
                  <a:gd name="connsiteX76" fmla="*/ 3205 w 10002"/>
                  <a:gd name="connsiteY76" fmla="*/ 9355 h 10474"/>
                  <a:gd name="connsiteX77" fmla="*/ 3260 w 10002"/>
                  <a:gd name="connsiteY77" fmla="*/ 9289 h 10474"/>
                  <a:gd name="connsiteX78" fmla="*/ 3331 w 10002"/>
                  <a:gd name="connsiteY78" fmla="*/ 9223 h 10474"/>
                  <a:gd name="connsiteX79" fmla="*/ 3399 w 10002"/>
                  <a:gd name="connsiteY79" fmla="*/ 9170 h 10474"/>
                  <a:gd name="connsiteX80" fmla="*/ 3480 w 10002"/>
                  <a:gd name="connsiteY80" fmla="*/ 9117 h 10474"/>
                  <a:gd name="connsiteX81" fmla="*/ 3561 w 10002"/>
                  <a:gd name="connsiteY81" fmla="*/ 9077 h 10474"/>
                  <a:gd name="connsiteX82" fmla="*/ 3656 w 10002"/>
                  <a:gd name="connsiteY82" fmla="*/ 9044 h 10474"/>
                  <a:gd name="connsiteX83" fmla="*/ 3656 w 10002"/>
                  <a:gd name="connsiteY83" fmla="*/ 8195 h 10474"/>
                  <a:gd name="connsiteX84" fmla="*/ 1541 w 10002"/>
                  <a:gd name="connsiteY84" fmla="*/ 8282 h 10474"/>
                  <a:gd name="connsiteX85" fmla="*/ 2 w 10002"/>
                  <a:gd name="connsiteY85" fmla="*/ 7088 h 10474"/>
                  <a:gd name="connsiteX86" fmla="*/ 1850 w 10002"/>
                  <a:gd name="connsiteY86" fmla="*/ 9877 h 10474"/>
                  <a:gd name="connsiteX87" fmla="*/ 6228 w 10002"/>
                  <a:gd name="connsiteY87" fmla="*/ 10294 h 10474"/>
                  <a:gd name="connsiteX88" fmla="*/ 8631 w 10002"/>
                  <a:gd name="connsiteY88" fmla="*/ 9231 h 10474"/>
                  <a:gd name="connsiteX89" fmla="*/ 9120 w 10002"/>
                  <a:gd name="connsiteY89" fmla="*/ 8935 h 10474"/>
                  <a:gd name="connsiteX0" fmla="*/ 9120 w 10002"/>
                  <a:gd name="connsiteY0" fmla="*/ 8935 h 10451"/>
                  <a:gd name="connsiteX1" fmla="*/ 10002 w 10002"/>
                  <a:gd name="connsiteY1" fmla="*/ 7381 h 10451"/>
                  <a:gd name="connsiteX2" fmla="*/ 9175 w 10002"/>
                  <a:gd name="connsiteY2" fmla="*/ 7381 h 10451"/>
                  <a:gd name="connsiteX3" fmla="*/ 9175 w 10002"/>
                  <a:gd name="connsiteY3" fmla="*/ 4128 h 10451"/>
                  <a:gd name="connsiteX4" fmla="*/ 7135 w 10002"/>
                  <a:gd name="connsiteY4" fmla="*/ 4128 h 10451"/>
                  <a:gd name="connsiteX5" fmla="*/ 7135 w 10002"/>
                  <a:gd name="connsiteY5" fmla="*/ 3816 h 10451"/>
                  <a:gd name="connsiteX6" fmla="*/ 8766 w 10002"/>
                  <a:gd name="connsiteY6" fmla="*/ 3816 h 10451"/>
                  <a:gd name="connsiteX7" fmla="*/ 8766 w 10002"/>
                  <a:gd name="connsiteY7" fmla="*/ 3498 h 10451"/>
                  <a:gd name="connsiteX8" fmla="*/ 7135 w 10002"/>
                  <a:gd name="connsiteY8" fmla="*/ 3498 h 10451"/>
                  <a:gd name="connsiteX9" fmla="*/ 7135 w 10002"/>
                  <a:gd name="connsiteY9" fmla="*/ 1365 h 10451"/>
                  <a:gd name="connsiteX10" fmla="*/ 4735 w 10002"/>
                  <a:gd name="connsiteY10" fmla="*/ 550 h 10451"/>
                  <a:gd name="connsiteX11" fmla="*/ 4735 w 10002"/>
                  <a:gd name="connsiteY11" fmla="*/ 5672 h 10451"/>
                  <a:gd name="connsiteX12" fmla="*/ 4355 w 10002"/>
                  <a:gd name="connsiteY12" fmla="*/ 5678 h 10451"/>
                  <a:gd name="connsiteX13" fmla="*/ 4355 w 10002"/>
                  <a:gd name="connsiteY13" fmla="*/ 1756 h 10451"/>
                  <a:gd name="connsiteX14" fmla="*/ 3548 w 10002"/>
                  <a:gd name="connsiteY14" fmla="*/ 2061 h 10451"/>
                  <a:gd name="connsiteX15" fmla="*/ 3112 w 10002"/>
                  <a:gd name="connsiteY15" fmla="*/ 2061 h 10451"/>
                  <a:gd name="connsiteX16" fmla="*/ 3112 w 10002"/>
                  <a:gd name="connsiteY16" fmla="*/ 0 h 10451"/>
                  <a:gd name="connsiteX17" fmla="*/ 2951 w 10002"/>
                  <a:gd name="connsiteY17" fmla="*/ 0 h 10451"/>
                  <a:gd name="connsiteX18" fmla="*/ 2951 w 10002"/>
                  <a:gd name="connsiteY18" fmla="*/ 2061 h 10451"/>
                  <a:gd name="connsiteX19" fmla="*/ 2581 w 10002"/>
                  <a:gd name="connsiteY19" fmla="*/ 2061 h 10451"/>
                  <a:gd name="connsiteX20" fmla="*/ 2581 w 10002"/>
                  <a:gd name="connsiteY20" fmla="*/ 2492 h 10451"/>
                  <a:gd name="connsiteX21" fmla="*/ 1916 w 10002"/>
                  <a:gd name="connsiteY21" fmla="*/ 2815 h 10451"/>
                  <a:gd name="connsiteX22" fmla="*/ 1916 w 10002"/>
                  <a:gd name="connsiteY22" fmla="*/ 4413 h 10451"/>
                  <a:gd name="connsiteX23" fmla="*/ 1560 w 10002"/>
                  <a:gd name="connsiteY23" fmla="*/ 4413 h 10451"/>
                  <a:gd name="connsiteX24" fmla="*/ 1560 w 10002"/>
                  <a:gd name="connsiteY24" fmla="*/ 4837 h 10451"/>
                  <a:gd name="connsiteX25" fmla="*/ 1916 w 10002"/>
                  <a:gd name="connsiteY25" fmla="*/ 4837 h 10451"/>
                  <a:gd name="connsiteX26" fmla="*/ 1916 w 10002"/>
                  <a:gd name="connsiteY26" fmla="*/ 5367 h 10451"/>
                  <a:gd name="connsiteX27" fmla="*/ 1560 w 10002"/>
                  <a:gd name="connsiteY27" fmla="*/ 5367 h 10451"/>
                  <a:gd name="connsiteX28" fmla="*/ 1560 w 10002"/>
                  <a:gd name="connsiteY28" fmla="*/ 5791 h 10451"/>
                  <a:gd name="connsiteX29" fmla="*/ 1916 w 10002"/>
                  <a:gd name="connsiteY29" fmla="*/ 5791 h 10451"/>
                  <a:gd name="connsiteX30" fmla="*/ 1916 w 10002"/>
                  <a:gd name="connsiteY30" fmla="*/ 7043 h 10451"/>
                  <a:gd name="connsiteX31" fmla="*/ 855 w 10002"/>
                  <a:gd name="connsiteY31" fmla="*/ 7043 h 10451"/>
                  <a:gd name="connsiteX32" fmla="*/ 855 w 10002"/>
                  <a:gd name="connsiteY32" fmla="*/ 7818 h 10451"/>
                  <a:gd name="connsiteX33" fmla="*/ 1399 w 10002"/>
                  <a:gd name="connsiteY33" fmla="*/ 7838 h 10451"/>
                  <a:gd name="connsiteX34" fmla="*/ 2136 w 10002"/>
                  <a:gd name="connsiteY34" fmla="*/ 7315 h 10451"/>
                  <a:gd name="connsiteX35" fmla="*/ 2130 w 10002"/>
                  <a:gd name="connsiteY35" fmla="*/ 7818 h 10451"/>
                  <a:gd name="connsiteX36" fmla="*/ 2809 w 10002"/>
                  <a:gd name="connsiteY36" fmla="*/ 7368 h 10451"/>
                  <a:gd name="connsiteX37" fmla="*/ 2809 w 10002"/>
                  <a:gd name="connsiteY37" fmla="*/ 7818 h 10451"/>
                  <a:gd name="connsiteX38" fmla="*/ 3480 w 10002"/>
                  <a:gd name="connsiteY38" fmla="*/ 7361 h 10451"/>
                  <a:gd name="connsiteX39" fmla="*/ 3486 w 10002"/>
                  <a:gd name="connsiteY39" fmla="*/ 7811 h 10451"/>
                  <a:gd name="connsiteX40" fmla="*/ 4132 w 10002"/>
                  <a:gd name="connsiteY40" fmla="*/ 7328 h 10451"/>
                  <a:gd name="connsiteX41" fmla="*/ 4132 w 10002"/>
                  <a:gd name="connsiteY41" fmla="*/ 8613 h 10451"/>
                  <a:gd name="connsiteX42" fmla="*/ 4207 w 10002"/>
                  <a:gd name="connsiteY42" fmla="*/ 8520 h 10451"/>
                  <a:gd name="connsiteX43" fmla="*/ 4280 w 10002"/>
                  <a:gd name="connsiteY43" fmla="*/ 8434 h 10451"/>
                  <a:gd name="connsiteX44" fmla="*/ 4370 w 10002"/>
                  <a:gd name="connsiteY44" fmla="*/ 8361 h 10451"/>
                  <a:gd name="connsiteX45" fmla="*/ 4469 w 10002"/>
                  <a:gd name="connsiteY45" fmla="*/ 8295 h 10451"/>
                  <a:gd name="connsiteX46" fmla="*/ 4569 w 10002"/>
                  <a:gd name="connsiteY46" fmla="*/ 8249 h 10451"/>
                  <a:gd name="connsiteX47" fmla="*/ 4676 w 10002"/>
                  <a:gd name="connsiteY47" fmla="*/ 8215 h 10451"/>
                  <a:gd name="connsiteX48" fmla="*/ 4788 w 10002"/>
                  <a:gd name="connsiteY48" fmla="*/ 8189 h 10451"/>
                  <a:gd name="connsiteX49" fmla="*/ 4917 w 10002"/>
                  <a:gd name="connsiteY49" fmla="*/ 8182 h 10451"/>
                  <a:gd name="connsiteX50" fmla="*/ 5093 w 10002"/>
                  <a:gd name="connsiteY50" fmla="*/ 8195 h 10451"/>
                  <a:gd name="connsiteX51" fmla="*/ 5268 w 10002"/>
                  <a:gd name="connsiteY51" fmla="*/ 8242 h 10451"/>
                  <a:gd name="connsiteX52" fmla="*/ 5408 w 10002"/>
                  <a:gd name="connsiteY52" fmla="*/ 8321 h 10451"/>
                  <a:gd name="connsiteX53" fmla="*/ 5551 w 10002"/>
                  <a:gd name="connsiteY53" fmla="*/ 8421 h 10451"/>
                  <a:gd name="connsiteX54" fmla="*/ 5672 w 10002"/>
                  <a:gd name="connsiteY54" fmla="*/ 8540 h 10451"/>
                  <a:gd name="connsiteX55" fmla="*/ 5752 w 10002"/>
                  <a:gd name="connsiteY55" fmla="*/ 8686 h 10451"/>
                  <a:gd name="connsiteX56" fmla="*/ 5826 w 10002"/>
                  <a:gd name="connsiteY56" fmla="*/ 8838 h 10451"/>
                  <a:gd name="connsiteX57" fmla="*/ 5851 w 10002"/>
                  <a:gd name="connsiteY57" fmla="*/ 9004 h 10451"/>
                  <a:gd name="connsiteX58" fmla="*/ 5885 w 10002"/>
                  <a:gd name="connsiteY58" fmla="*/ 8997 h 10451"/>
                  <a:gd name="connsiteX59" fmla="*/ 5912 w 10002"/>
                  <a:gd name="connsiteY59" fmla="*/ 8997 h 10451"/>
                  <a:gd name="connsiteX60" fmla="*/ 5939 w 10002"/>
                  <a:gd name="connsiteY60" fmla="*/ 8991 h 10451"/>
                  <a:gd name="connsiteX61" fmla="*/ 5965 w 10002"/>
                  <a:gd name="connsiteY61" fmla="*/ 8991 h 10451"/>
                  <a:gd name="connsiteX62" fmla="*/ 5999 w 10002"/>
                  <a:gd name="connsiteY62" fmla="*/ 8984 h 10451"/>
                  <a:gd name="connsiteX63" fmla="*/ 6031 w 10002"/>
                  <a:gd name="connsiteY63" fmla="*/ 8984 h 10451"/>
                  <a:gd name="connsiteX64" fmla="*/ 6059 w 10002"/>
                  <a:gd name="connsiteY64" fmla="*/ 8984 h 10451"/>
                  <a:gd name="connsiteX65" fmla="*/ 6094 w 10002"/>
                  <a:gd name="connsiteY65" fmla="*/ 8984 h 10451"/>
                  <a:gd name="connsiteX66" fmla="*/ 6234 w 10002"/>
                  <a:gd name="connsiteY66" fmla="*/ 8991 h 10451"/>
                  <a:gd name="connsiteX67" fmla="*/ 6362 w 10002"/>
                  <a:gd name="connsiteY67" fmla="*/ 9024 h 10451"/>
                  <a:gd name="connsiteX68" fmla="*/ 6489 w 10002"/>
                  <a:gd name="connsiteY68" fmla="*/ 9070 h 10451"/>
                  <a:gd name="connsiteX69" fmla="*/ 6605 w 10002"/>
                  <a:gd name="connsiteY69" fmla="*/ 9137 h 10451"/>
                  <a:gd name="connsiteX70" fmla="*/ 6711 w 10002"/>
                  <a:gd name="connsiteY70" fmla="*/ 9216 h 10451"/>
                  <a:gd name="connsiteX71" fmla="*/ 6806 w 10002"/>
                  <a:gd name="connsiteY71" fmla="*/ 9302 h 10451"/>
                  <a:gd name="connsiteX72" fmla="*/ 6881 w 10002"/>
                  <a:gd name="connsiteY72" fmla="*/ 9415 h 10451"/>
                  <a:gd name="connsiteX73" fmla="*/ 6948 w 10002"/>
                  <a:gd name="connsiteY73" fmla="*/ 9527 h 10451"/>
                  <a:gd name="connsiteX74" fmla="*/ 3112 w 10002"/>
                  <a:gd name="connsiteY74" fmla="*/ 9527 h 10451"/>
                  <a:gd name="connsiteX75" fmla="*/ 3151 w 10002"/>
                  <a:gd name="connsiteY75" fmla="*/ 9441 h 10451"/>
                  <a:gd name="connsiteX76" fmla="*/ 3205 w 10002"/>
                  <a:gd name="connsiteY76" fmla="*/ 9355 h 10451"/>
                  <a:gd name="connsiteX77" fmla="*/ 3260 w 10002"/>
                  <a:gd name="connsiteY77" fmla="*/ 9289 h 10451"/>
                  <a:gd name="connsiteX78" fmla="*/ 3331 w 10002"/>
                  <a:gd name="connsiteY78" fmla="*/ 9223 h 10451"/>
                  <a:gd name="connsiteX79" fmla="*/ 3399 w 10002"/>
                  <a:gd name="connsiteY79" fmla="*/ 9170 h 10451"/>
                  <a:gd name="connsiteX80" fmla="*/ 3480 w 10002"/>
                  <a:gd name="connsiteY80" fmla="*/ 9117 h 10451"/>
                  <a:gd name="connsiteX81" fmla="*/ 3561 w 10002"/>
                  <a:gd name="connsiteY81" fmla="*/ 9077 h 10451"/>
                  <a:gd name="connsiteX82" fmla="*/ 3656 w 10002"/>
                  <a:gd name="connsiteY82" fmla="*/ 9044 h 10451"/>
                  <a:gd name="connsiteX83" fmla="*/ 3656 w 10002"/>
                  <a:gd name="connsiteY83" fmla="*/ 8195 h 10451"/>
                  <a:gd name="connsiteX84" fmla="*/ 1541 w 10002"/>
                  <a:gd name="connsiteY84" fmla="*/ 8282 h 10451"/>
                  <a:gd name="connsiteX85" fmla="*/ 2 w 10002"/>
                  <a:gd name="connsiteY85" fmla="*/ 7088 h 10451"/>
                  <a:gd name="connsiteX86" fmla="*/ 1850 w 10002"/>
                  <a:gd name="connsiteY86" fmla="*/ 9877 h 10451"/>
                  <a:gd name="connsiteX87" fmla="*/ 6228 w 10002"/>
                  <a:gd name="connsiteY87" fmla="*/ 10294 h 10451"/>
                  <a:gd name="connsiteX88" fmla="*/ 8631 w 10002"/>
                  <a:gd name="connsiteY88" fmla="*/ 9231 h 10451"/>
                  <a:gd name="connsiteX89" fmla="*/ 9120 w 10002"/>
                  <a:gd name="connsiteY89" fmla="*/ 8935 h 10451"/>
                  <a:gd name="connsiteX0" fmla="*/ 9120 w 10002"/>
                  <a:gd name="connsiteY0" fmla="*/ 8935 h 10346"/>
                  <a:gd name="connsiteX1" fmla="*/ 10002 w 10002"/>
                  <a:gd name="connsiteY1" fmla="*/ 7381 h 10346"/>
                  <a:gd name="connsiteX2" fmla="*/ 9175 w 10002"/>
                  <a:gd name="connsiteY2" fmla="*/ 7381 h 10346"/>
                  <a:gd name="connsiteX3" fmla="*/ 9175 w 10002"/>
                  <a:gd name="connsiteY3" fmla="*/ 4128 h 10346"/>
                  <a:gd name="connsiteX4" fmla="*/ 7135 w 10002"/>
                  <a:gd name="connsiteY4" fmla="*/ 4128 h 10346"/>
                  <a:gd name="connsiteX5" fmla="*/ 7135 w 10002"/>
                  <a:gd name="connsiteY5" fmla="*/ 3816 h 10346"/>
                  <a:gd name="connsiteX6" fmla="*/ 8766 w 10002"/>
                  <a:gd name="connsiteY6" fmla="*/ 3816 h 10346"/>
                  <a:gd name="connsiteX7" fmla="*/ 8766 w 10002"/>
                  <a:gd name="connsiteY7" fmla="*/ 3498 h 10346"/>
                  <a:gd name="connsiteX8" fmla="*/ 7135 w 10002"/>
                  <a:gd name="connsiteY8" fmla="*/ 3498 h 10346"/>
                  <a:gd name="connsiteX9" fmla="*/ 7135 w 10002"/>
                  <a:gd name="connsiteY9" fmla="*/ 1365 h 10346"/>
                  <a:gd name="connsiteX10" fmla="*/ 4735 w 10002"/>
                  <a:gd name="connsiteY10" fmla="*/ 550 h 10346"/>
                  <a:gd name="connsiteX11" fmla="*/ 4735 w 10002"/>
                  <a:gd name="connsiteY11" fmla="*/ 5672 h 10346"/>
                  <a:gd name="connsiteX12" fmla="*/ 4355 w 10002"/>
                  <a:gd name="connsiteY12" fmla="*/ 5678 h 10346"/>
                  <a:gd name="connsiteX13" fmla="*/ 4355 w 10002"/>
                  <a:gd name="connsiteY13" fmla="*/ 1756 h 10346"/>
                  <a:gd name="connsiteX14" fmla="*/ 3548 w 10002"/>
                  <a:gd name="connsiteY14" fmla="*/ 2061 h 10346"/>
                  <a:gd name="connsiteX15" fmla="*/ 3112 w 10002"/>
                  <a:gd name="connsiteY15" fmla="*/ 2061 h 10346"/>
                  <a:gd name="connsiteX16" fmla="*/ 3112 w 10002"/>
                  <a:gd name="connsiteY16" fmla="*/ 0 h 10346"/>
                  <a:gd name="connsiteX17" fmla="*/ 2951 w 10002"/>
                  <a:gd name="connsiteY17" fmla="*/ 0 h 10346"/>
                  <a:gd name="connsiteX18" fmla="*/ 2951 w 10002"/>
                  <a:gd name="connsiteY18" fmla="*/ 2061 h 10346"/>
                  <a:gd name="connsiteX19" fmla="*/ 2581 w 10002"/>
                  <a:gd name="connsiteY19" fmla="*/ 2061 h 10346"/>
                  <a:gd name="connsiteX20" fmla="*/ 2581 w 10002"/>
                  <a:gd name="connsiteY20" fmla="*/ 2492 h 10346"/>
                  <a:gd name="connsiteX21" fmla="*/ 1916 w 10002"/>
                  <a:gd name="connsiteY21" fmla="*/ 2815 h 10346"/>
                  <a:gd name="connsiteX22" fmla="*/ 1916 w 10002"/>
                  <a:gd name="connsiteY22" fmla="*/ 4413 h 10346"/>
                  <a:gd name="connsiteX23" fmla="*/ 1560 w 10002"/>
                  <a:gd name="connsiteY23" fmla="*/ 4413 h 10346"/>
                  <a:gd name="connsiteX24" fmla="*/ 1560 w 10002"/>
                  <a:gd name="connsiteY24" fmla="*/ 4837 h 10346"/>
                  <a:gd name="connsiteX25" fmla="*/ 1916 w 10002"/>
                  <a:gd name="connsiteY25" fmla="*/ 4837 h 10346"/>
                  <a:gd name="connsiteX26" fmla="*/ 1916 w 10002"/>
                  <a:gd name="connsiteY26" fmla="*/ 5367 h 10346"/>
                  <a:gd name="connsiteX27" fmla="*/ 1560 w 10002"/>
                  <a:gd name="connsiteY27" fmla="*/ 5367 h 10346"/>
                  <a:gd name="connsiteX28" fmla="*/ 1560 w 10002"/>
                  <a:gd name="connsiteY28" fmla="*/ 5791 h 10346"/>
                  <a:gd name="connsiteX29" fmla="*/ 1916 w 10002"/>
                  <a:gd name="connsiteY29" fmla="*/ 5791 h 10346"/>
                  <a:gd name="connsiteX30" fmla="*/ 1916 w 10002"/>
                  <a:gd name="connsiteY30" fmla="*/ 7043 h 10346"/>
                  <a:gd name="connsiteX31" fmla="*/ 855 w 10002"/>
                  <a:gd name="connsiteY31" fmla="*/ 7043 h 10346"/>
                  <a:gd name="connsiteX32" fmla="*/ 855 w 10002"/>
                  <a:gd name="connsiteY32" fmla="*/ 7818 h 10346"/>
                  <a:gd name="connsiteX33" fmla="*/ 1399 w 10002"/>
                  <a:gd name="connsiteY33" fmla="*/ 7838 h 10346"/>
                  <a:gd name="connsiteX34" fmla="*/ 2136 w 10002"/>
                  <a:gd name="connsiteY34" fmla="*/ 7315 h 10346"/>
                  <a:gd name="connsiteX35" fmla="*/ 2130 w 10002"/>
                  <a:gd name="connsiteY35" fmla="*/ 7818 h 10346"/>
                  <a:gd name="connsiteX36" fmla="*/ 2809 w 10002"/>
                  <a:gd name="connsiteY36" fmla="*/ 7368 h 10346"/>
                  <a:gd name="connsiteX37" fmla="*/ 2809 w 10002"/>
                  <a:gd name="connsiteY37" fmla="*/ 7818 h 10346"/>
                  <a:gd name="connsiteX38" fmla="*/ 3480 w 10002"/>
                  <a:gd name="connsiteY38" fmla="*/ 7361 h 10346"/>
                  <a:gd name="connsiteX39" fmla="*/ 3486 w 10002"/>
                  <a:gd name="connsiteY39" fmla="*/ 7811 h 10346"/>
                  <a:gd name="connsiteX40" fmla="*/ 4132 w 10002"/>
                  <a:gd name="connsiteY40" fmla="*/ 7328 h 10346"/>
                  <a:gd name="connsiteX41" fmla="*/ 4132 w 10002"/>
                  <a:gd name="connsiteY41" fmla="*/ 8613 h 10346"/>
                  <a:gd name="connsiteX42" fmla="*/ 4207 w 10002"/>
                  <a:gd name="connsiteY42" fmla="*/ 8520 h 10346"/>
                  <a:gd name="connsiteX43" fmla="*/ 4280 w 10002"/>
                  <a:gd name="connsiteY43" fmla="*/ 8434 h 10346"/>
                  <a:gd name="connsiteX44" fmla="*/ 4370 w 10002"/>
                  <a:gd name="connsiteY44" fmla="*/ 8361 h 10346"/>
                  <a:gd name="connsiteX45" fmla="*/ 4469 w 10002"/>
                  <a:gd name="connsiteY45" fmla="*/ 8295 h 10346"/>
                  <a:gd name="connsiteX46" fmla="*/ 4569 w 10002"/>
                  <a:gd name="connsiteY46" fmla="*/ 8249 h 10346"/>
                  <a:gd name="connsiteX47" fmla="*/ 4676 w 10002"/>
                  <a:gd name="connsiteY47" fmla="*/ 8215 h 10346"/>
                  <a:gd name="connsiteX48" fmla="*/ 4788 w 10002"/>
                  <a:gd name="connsiteY48" fmla="*/ 8189 h 10346"/>
                  <a:gd name="connsiteX49" fmla="*/ 4917 w 10002"/>
                  <a:gd name="connsiteY49" fmla="*/ 8182 h 10346"/>
                  <a:gd name="connsiteX50" fmla="*/ 5093 w 10002"/>
                  <a:gd name="connsiteY50" fmla="*/ 8195 h 10346"/>
                  <a:gd name="connsiteX51" fmla="*/ 5268 w 10002"/>
                  <a:gd name="connsiteY51" fmla="*/ 8242 h 10346"/>
                  <a:gd name="connsiteX52" fmla="*/ 5408 w 10002"/>
                  <a:gd name="connsiteY52" fmla="*/ 8321 h 10346"/>
                  <a:gd name="connsiteX53" fmla="*/ 5551 w 10002"/>
                  <a:gd name="connsiteY53" fmla="*/ 8421 h 10346"/>
                  <a:gd name="connsiteX54" fmla="*/ 5672 w 10002"/>
                  <a:gd name="connsiteY54" fmla="*/ 8540 h 10346"/>
                  <a:gd name="connsiteX55" fmla="*/ 5752 w 10002"/>
                  <a:gd name="connsiteY55" fmla="*/ 8686 h 10346"/>
                  <a:gd name="connsiteX56" fmla="*/ 5826 w 10002"/>
                  <a:gd name="connsiteY56" fmla="*/ 8838 h 10346"/>
                  <a:gd name="connsiteX57" fmla="*/ 5851 w 10002"/>
                  <a:gd name="connsiteY57" fmla="*/ 9004 h 10346"/>
                  <a:gd name="connsiteX58" fmla="*/ 5885 w 10002"/>
                  <a:gd name="connsiteY58" fmla="*/ 8997 h 10346"/>
                  <a:gd name="connsiteX59" fmla="*/ 5912 w 10002"/>
                  <a:gd name="connsiteY59" fmla="*/ 8997 h 10346"/>
                  <a:gd name="connsiteX60" fmla="*/ 5939 w 10002"/>
                  <a:gd name="connsiteY60" fmla="*/ 8991 h 10346"/>
                  <a:gd name="connsiteX61" fmla="*/ 5965 w 10002"/>
                  <a:gd name="connsiteY61" fmla="*/ 8991 h 10346"/>
                  <a:gd name="connsiteX62" fmla="*/ 5999 w 10002"/>
                  <a:gd name="connsiteY62" fmla="*/ 8984 h 10346"/>
                  <a:gd name="connsiteX63" fmla="*/ 6031 w 10002"/>
                  <a:gd name="connsiteY63" fmla="*/ 8984 h 10346"/>
                  <a:gd name="connsiteX64" fmla="*/ 6059 w 10002"/>
                  <a:gd name="connsiteY64" fmla="*/ 8984 h 10346"/>
                  <a:gd name="connsiteX65" fmla="*/ 6094 w 10002"/>
                  <a:gd name="connsiteY65" fmla="*/ 8984 h 10346"/>
                  <a:gd name="connsiteX66" fmla="*/ 6234 w 10002"/>
                  <a:gd name="connsiteY66" fmla="*/ 8991 h 10346"/>
                  <a:gd name="connsiteX67" fmla="*/ 6362 w 10002"/>
                  <a:gd name="connsiteY67" fmla="*/ 9024 h 10346"/>
                  <a:gd name="connsiteX68" fmla="*/ 6489 w 10002"/>
                  <a:gd name="connsiteY68" fmla="*/ 9070 h 10346"/>
                  <a:gd name="connsiteX69" fmla="*/ 6605 w 10002"/>
                  <a:gd name="connsiteY69" fmla="*/ 9137 h 10346"/>
                  <a:gd name="connsiteX70" fmla="*/ 6711 w 10002"/>
                  <a:gd name="connsiteY70" fmla="*/ 9216 h 10346"/>
                  <a:gd name="connsiteX71" fmla="*/ 6806 w 10002"/>
                  <a:gd name="connsiteY71" fmla="*/ 9302 h 10346"/>
                  <a:gd name="connsiteX72" fmla="*/ 6881 w 10002"/>
                  <a:gd name="connsiteY72" fmla="*/ 9415 h 10346"/>
                  <a:gd name="connsiteX73" fmla="*/ 6948 w 10002"/>
                  <a:gd name="connsiteY73" fmla="*/ 9527 h 10346"/>
                  <a:gd name="connsiteX74" fmla="*/ 3112 w 10002"/>
                  <a:gd name="connsiteY74" fmla="*/ 9527 h 10346"/>
                  <a:gd name="connsiteX75" fmla="*/ 3151 w 10002"/>
                  <a:gd name="connsiteY75" fmla="*/ 9441 h 10346"/>
                  <a:gd name="connsiteX76" fmla="*/ 3205 w 10002"/>
                  <a:gd name="connsiteY76" fmla="*/ 9355 h 10346"/>
                  <a:gd name="connsiteX77" fmla="*/ 3260 w 10002"/>
                  <a:gd name="connsiteY77" fmla="*/ 9289 h 10346"/>
                  <a:gd name="connsiteX78" fmla="*/ 3331 w 10002"/>
                  <a:gd name="connsiteY78" fmla="*/ 9223 h 10346"/>
                  <a:gd name="connsiteX79" fmla="*/ 3399 w 10002"/>
                  <a:gd name="connsiteY79" fmla="*/ 9170 h 10346"/>
                  <a:gd name="connsiteX80" fmla="*/ 3480 w 10002"/>
                  <a:gd name="connsiteY80" fmla="*/ 9117 h 10346"/>
                  <a:gd name="connsiteX81" fmla="*/ 3561 w 10002"/>
                  <a:gd name="connsiteY81" fmla="*/ 9077 h 10346"/>
                  <a:gd name="connsiteX82" fmla="*/ 3656 w 10002"/>
                  <a:gd name="connsiteY82" fmla="*/ 9044 h 10346"/>
                  <a:gd name="connsiteX83" fmla="*/ 3656 w 10002"/>
                  <a:gd name="connsiteY83" fmla="*/ 8195 h 10346"/>
                  <a:gd name="connsiteX84" fmla="*/ 1541 w 10002"/>
                  <a:gd name="connsiteY84" fmla="*/ 8282 h 10346"/>
                  <a:gd name="connsiteX85" fmla="*/ 2 w 10002"/>
                  <a:gd name="connsiteY85" fmla="*/ 7088 h 10346"/>
                  <a:gd name="connsiteX86" fmla="*/ 2106 w 10002"/>
                  <a:gd name="connsiteY86" fmla="*/ 9555 h 10346"/>
                  <a:gd name="connsiteX87" fmla="*/ 6228 w 10002"/>
                  <a:gd name="connsiteY87" fmla="*/ 10294 h 10346"/>
                  <a:gd name="connsiteX88" fmla="*/ 8631 w 10002"/>
                  <a:gd name="connsiteY88" fmla="*/ 9231 h 10346"/>
                  <a:gd name="connsiteX89" fmla="*/ 9120 w 10002"/>
                  <a:gd name="connsiteY89" fmla="*/ 8935 h 10346"/>
                  <a:gd name="connsiteX0" fmla="*/ 9120 w 10002"/>
                  <a:gd name="connsiteY0" fmla="*/ 8935 h 10454"/>
                  <a:gd name="connsiteX1" fmla="*/ 10002 w 10002"/>
                  <a:gd name="connsiteY1" fmla="*/ 7381 h 10454"/>
                  <a:gd name="connsiteX2" fmla="*/ 9175 w 10002"/>
                  <a:gd name="connsiteY2" fmla="*/ 7381 h 10454"/>
                  <a:gd name="connsiteX3" fmla="*/ 9175 w 10002"/>
                  <a:gd name="connsiteY3" fmla="*/ 4128 h 10454"/>
                  <a:gd name="connsiteX4" fmla="*/ 7135 w 10002"/>
                  <a:gd name="connsiteY4" fmla="*/ 4128 h 10454"/>
                  <a:gd name="connsiteX5" fmla="*/ 7135 w 10002"/>
                  <a:gd name="connsiteY5" fmla="*/ 3816 h 10454"/>
                  <a:gd name="connsiteX6" fmla="*/ 8766 w 10002"/>
                  <a:gd name="connsiteY6" fmla="*/ 3816 h 10454"/>
                  <a:gd name="connsiteX7" fmla="*/ 8766 w 10002"/>
                  <a:gd name="connsiteY7" fmla="*/ 3498 h 10454"/>
                  <a:gd name="connsiteX8" fmla="*/ 7135 w 10002"/>
                  <a:gd name="connsiteY8" fmla="*/ 3498 h 10454"/>
                  <a:gd name="connsiteX9" fmla="*/ 7135 w 10002"/>
                  <a:gd name="connsiteY9" fmla="*/ 1365 h 10454"/>
                  <a:gd name="connsiteX10" fmla="*/ 4735 w 10002"/>
                  <a:gd name="connsiteY10" fmla="*/ 550 h 10454"/>
                  <a:gd name="connsiteX11" fmla="*/ 4735 w 10002"/>
                  <a:gd name="connsiteY11" fmla="*/ 5672 h 10454"/>
                  <a:gd name="connsiteX12" fmla="*/ 4355 w 10002"/>
                  <a:gd name="connsiteY12" fmla="*/ 5678 h 10454"/>
                  <a:gd name="connsiteX13" fmla="*/ 4355 w 10002"/>
                  <a:gd name="connsiteY13" fmla="*/ 1756 h 10454"/>
                  <a:gd name="connsiteX14" fmla="*/ 3548 w 10002"/>
                  <a:gd name="connsiteY14" fmla="*/ 2061 h 10454"/>
                  <a:gd name="connsiteX15" fmla="*/ 3112 w 10002"/>
                  <a:gd name="connsiteY15" fmla="*/ 2061 h 10454"/>
                  <a:gd name="connsiteX16" fmla="*/ 3112 w 10002"/>
                  <a:gd name="connsiteY16" fmla="*/ 0 h 10454"/>
                  <a:gd name="connsiteX17" fmla="*/ 2951 w 10002"/>
                  <a:gd name="connsiteY17" fmla="*/ 0 h 10454"/>
                  <a:gd name="connsiteX18" fmla="*/ 2951 w 10002"/>
                  <a:gd name="connsiteY18" fmla="*/ 2061 h 10454"/>
                  <a:gd name="connsiteX19" fmla="*/ 2581 w 10002"/>
                  <a:gd name="connsiteY19" fmla="*/ 2061 h 10454"/>
                  <a:gd name="connsiteX20" fmla="*/ 2581 w 10002"/>
                  <a:gd name="connsiteY20" fmla="*/ 2492 h 10454"/>
                  <a:gd name="connsiteX21" fmla="*/ 1916 w 10002"/>
                  <a:gd name="connsiteY21" fmla="*/ 2815 h 10454"/>
                  <a:gd name="connsiteX22" fmla="*/ 1916 w 10002"/>
                  <a:gd name="connsiteY22" fmla="*/ 4413 h 10454"/>
                  <a:gd name="connsiteX23" fmla="*/ 1560 w 10002"/>
                  <a:gd name="connsiteY23" fmla="*/ 4413 h 10454"/>
                  <a:gd name="connsiteX24" fmla="*/ 1560 w 10002"/>
                  <a:gd name="connsiteY24" fmla="*/ 4837 h 10454"/>
                  <a:gd name="connsiteX25" fmla="*/ 1916 w 10002"/>
                  <a:gd name="connsiteY25" fmla="*/ 4837 h 10454"/>
                  <a:gd name="connsiteX26" fmla="*/ 1916 w 10002"/>
                  <a:gd name="connsiteY26" fmla="*/ 5367 h 10454"/>
                  <a:gd name="connsiteX27" fmla="*/ 1560 w 10002"/>
                  <a:gd name="connsiteY27" fmla="*/ 5367 h 10454"/>
                  <a:gd name="connsiteX28" fmla="*/ 1560 w 10002"/>
                  <a:gd name="connsiteY28" fmla="*/ 5791 h 10454"/>
                  <a:gd name="connsiteX29" fmla="*/ 1916 w 10002"/>
                  <a:gd name="connsiteY29" fmla="*/ 5791 h 10454"/>
                  <a:gd name="connsiteX30" fmla="*/ 1916 w 10002"/>
                  <a:gd name="connsiteY30" fmla="*/ 7043 h 10454"/>
                  <a:gd name="connsiteX31" fmla="*/ 855 w 10002"/>
                  <a:gd name="connsiteY31" fmla="*/ 7043 h 10454"/>
                  <a:gd name="connsiteX32" fmla="*/ 855 w 10002"/>
                  <a:gd name="connsiteY32" fmla="*/ 7818 h 10454"/>
                  <a:gd name="connsiteX33" fmla="*/ 1399 w 10002"/>
                  <a:gd name="connsiteY33" fmla="*/ 7838 h 10454"/>
                  <a:gd name="connsiteX34" fmla="*/ 2136 w 10002"/>
                  <a:gd name="connsiteY34" fmla="*/ 7315 h 10454"/>
                  <a:gd name="connsiteX35" fmla="*/ 2130 w 10002"/>
                  <a:gd name="connsiteY35" fmla="*/ 7818 h 10454"/>
                  <a:gd name="connsiteX36" fmla="*/ 2809 w 10002"/>
                  <a:gd name="connsiteY36" fmla="*/ 7368 h 10454"/>
                  <a:gd name="connsiteX37" fmla="*/ 2809 w 10002"/>
                  <a:gd name="connsiteY37" fmla="*/ 7818 h 10454"/>
                  <a:gd name="connsiteX38" fmla="*/ 3480 w 10002"/>
                  <a:gd name="connsiteY38" fmla="*/ 7361 h 10454"/>
                  <a:gd name="connsiteX39" fmla="*/ 3486 w 10002"/>
                  <a:gd name="connsiteY39" fmla="*/ 7811 h 10454"/>
                  <a:gd name="connsiteX40" fmla="*/ 4132 w 10002"/>
                  <a:gd name="connsiteY40" fmla="*/ 7328 h 10454"/>
                  <a:gd name="connsiteX41" fmla="*/ 4132 w 10002"/>
                  <a:gd name="connsiteY41" fmla="*/ 8613 h 10454"/>
                  <a:gd name="connsiteX42" fmla="*/ 4207 w 10002"/>
                  <a:gd name="connsiteY42" fmla="*/ 8520 h 10454"/>
                  <a:gd name="connsiteX43" fmla="*/ 4280 w 10002"/>
                  <a:gd name="connsiteY43" fmla="*/ 8434 h 10454"/>
                  <a:gd name="connsiteX44" fmla="*/ 4370 w 10002"/>
                  <a:gd name="connsiteY44" fmla="*/ 8361 h 10454"/>
                  <a:gd name="connsiteX45" fmla="*/ 4469 w 10002"/>
                  <a:gd name="connsiteY45" fmla="*/ 8295 h 10454"/>
                  <a:gd name="connsiteX46" fmla="*/ 4569 w 10002"/>
                  <a:gd name="connsiteY46" fmla="*/ 8249 h 10454"/>
                  <a:gd name="connsiteX47" fmla="*/ 4676 w 10002"/>
                  <a:gd name="connsiteY47" fmla="*/ 8215 h 10454"/>
                  <a:gd name="connsiteX48" fmla="*/ 4788 w 10002"/>
                  <a:gd name="connsiteY48" fmla="*/ 8189 h 10454"/>
                  <a:gd name="connsiteX49" fmla="*/ 4917 w 10002"/>
                  <a:gd name="connsiteY49" fmla="*/ 8182 h 10454"/>
                  <a:gd name="connsiteX50" fmla="*/ 5093 w 10002"/>
                  <a:gd name="connsiteY50" fmla="*/ 8195 h 10454"/>
                  <a:gd name="connsiteX51" fmla="*/ 5268 w 10002"/>
                  <a:gd name="connsiteY51" fmla="*/ 8242 h 10454"/>
                  <a:gd name="connsiteX52" fmla="*/ 5408 w 10002"/>
                  <a:gd name="connsiteY52" fmla="*/ 8321 h 10454"/>
                  <a:gd name="connsiteX53" fmla="*/ 5551 w 10002"/>
                  <a:gd name="connsiteY53" fmla="*/ 8421 h 10454"/>
                  <a:gd name="connsiteX54" fmla="*/ 5672 w 10002"/>
                  <a:gd name="connsiteY54" fmla="*/ 8540 h 10454"/>
                  <a:gd name="connsiteX55" fmla="*/ 5752 w 10002"/>
                  <a:gd name="connsiteY55" fmla="*/ 8686 h 10454"/>
                  <a:gd name="connsiteX56" fmla="*/ 5826 w 10002"/>
                  <a:gd name="connsiteY56" fmla="*/ 8838 h 10454"/>
                  <a:gd name="connsiteX57" fmla="*/ 5851 w 10002"/>
                  <a:gd name="connsiteY57" fmla="*/ 9004 h 10454"/>
                  <a:gd name="connsiteX58" fmla="*/ 5885 w 10002"/>
                  <a:gd name="connsiteY58" fmla="*/ 8997 h 10454"/>
                  <a:gd name="connsiteX59" fmla="*/ 5912 w 10002"/>
                  <a:gd name="connsiteY59" fmla="*/ 8997 h 10454"/>
                  <a:gd name="connsiteX60" fmla="*/ 5939 w 10002"/>
                  <a:gd name="connsiteY60" fmla="*/ 8991 h 10454"/>
                  <a:gd name="connsiteX61" fmla="*/ 5965 w 10002"/>
                  <a:gd name="connsiteY61" fmla="*/ 8991 h 10454"/>
                  <a:gd name="connsiteX62" fmla="*/ 5999 w 10002"/>
                  <a:gd name="connsiteY62" fmla="*/ 8984 h 10454"/>
                  <a:gd name="connsiteX63" fmla="*/ 6031 w 10002"/>
                  <a:gd name="connsiteY63" fmla="*/ 8984 h 10454"/>
                  <a:gd name="connsiteX64" fmla="*/ 6059 w 10002"/>
                  <a:gd name="connsiteY64" fmla="*/ 8984 h 10454"/>
                  <a:gd name="connsiteX65" fmla="*/ 6094 w 10002"/>
                  <a:gd name="connsiteY65" fmla="*/ 8984 h 10454"/>
                  <a:gd name="connsiteX66" fmla="*/ 6234 w 10002"/>
                  <a:gd name="connsiteY66" fmla="*/ 8991 h 10454"/>
                  <a:gd name="connsiteX67" fmla="*/ 6362 w 10002"/>
                  <a:gd name="connsiteY67" fmla="*/ 9024 h 10454"/>
                  <a:gd name="connsiteX68" fmla="*/ 6489 w 10002"/>
                  <a:gd name="connsiteY68" fmla="*/ 9070 h 10454"/>
                  <a:gd name="connsiteX69" fmla="*/ 6605 w 10002"/>
                  <a:gd name="connsiteY69" fmla="*/ 9137 h 10454"/>
                  <a:gd name="connsiteX70" fmla="*/ 6711 w 10002"/>
                  <a:gd name="connsiteY70" fmla="*/ 9216 h 10454"/>
                  <a:gd name="connsiteX71" fmla="*/ 6806 w 10002"/>
                  <a:gd name="connsiteY71" fmla="*/ 9302 h 10454"/>
                  <a:gd name="connsiteX72" fmla="*/ 6881 w 10002"/>
                  <a:gd name="connsiteY72" fmla="*/ 9415 h 10454"/>
                  <a:gd name="connsiteX73" fmla="*/ 6948 w 10002"/>
                  <a:gd name="connsiteY73" fmla="*/ 9527 h 10454"/>
                  <a:gd name="connsiteX74" fmla="*/ 3112 w 10002"/>
                  <a:gd name="connsiteY74" fmla="*/ 9527 h 10454"/>
                  <a:gd name="connsiteX75" fmla="*/ 3151 w 10002"/>
                  <a:gd name="connsiteY75" fmla="*/ 9441 h 10454"/>
                  <a:gd name="connsiteX76" fmla="*/ 3205 w 10002"/>
                  <a:gd name="connsiteY76" fmla="*/ 9355 h 10454"/>
                  <a:gd name="connsiteX77" fmla="*/ 3260 w 10002"/>
                  <a:gd name="connsiteY77" fmla="*/ 9289 h 10454"/>
                  <a:gd name="connsiteX78" fmla="*/ 3331 w 10002"/>
                  <a:gd name="connsiteY78" fmla="*/ 9223 h 10454"/>
                  <a:gd name="connsiteX79" fmla="*/ 3399 w 10002"/>
                  <a:gd name="connsiteY79" fmla="*/ 9170 h 10454"/>
                  <a:gd name="connsiteX80" fmla="*/ 3480 w 10002"/>
                  <a:gd name="connsiteY80" fmla="*/ 9117 h 10454"/>
                  <a:gd name="connsiteX81" fmla="*/ 3561 w 10002"/>
                  <a:gd name="connsiteY81" fmla="*/ 9077 h 10454"/>
                  <a:gd name="connsiteX82" fmla="*/ 3656 w 10002"/>
                  <a:gd name="connsiteY82" fmla="*/ 9044 h 10454"/>
                  <a:gd name="connsiteX83" fmla="*/ 3656 w 10002"/>
                  <a:gd name="connsiteY83" fmla="*/ 8195 h 10454"/>
                  <a:gd name="connsiteX84" fmla="*/ 1541 w 10002"/>
                  <a:gd name="connsiteY84" fmla="*/ 8282 h 10454"/>
                  <a:gd name="connsiteX85" fmla="*/ 2 w 10002"/>
                  <a:gd name="connsiteY85" fmla="*/ 7088 h 10454"/>
                  <a:gd name="connsiteX86" fmla="*/ 2106 w 10002"/>
                  <a:gd name="connsiteY86" fmla="*/ 9555 h 10454"/>
                  <a:gd name="connsiteX87" fmla="*/ 6228 w 10002"/>
                  <a:gd name="connsiteY87" fmla="*/ 10294 h 10454"/>
                  <a:gd name="connsiteX88" fmla="*/ 8631 w 10002"/>
                  <a:gd name="connsiteY88" fmla="*/ 9231 h 10454"/>
                  <a:gd name="connsiteX89" fmla="*/ 9120 w 10002"/>
                  <a:gd name="connsiteY89" fmla="*/ 8935 h 10454"/>
                  <a:gd name="connsiteX0" fmla="*/ 9120 w 10002"/>
                  <a:gd name="connsiteY0" fmla="*/ 8935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89" fmla="*/ 9120 w 10002"/>
                  <a:gd name="connsiteY89" fmla="*/ 8935 h 10369"/>
                  <a:gd name="connsiteX0" fmla="*/ 9120 w 10002"/>
                  <a:gd name="connsiteY0" fmla="*/ 8935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89" fmla="*/ 9120 w 10002"/>
                  <a:gd name="connsiteY89" fmla="*/ 8935 h 10369"/>
                  <a:gd name="connsiteX0" fmla="*/ 8631 w 10002"/>
                  <a:gd name="connsiteY0" fmla="*/ 9231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0" fmla="*/ 8631 w 10002"/>
                  <a:gd name="connsiteY0" fmla="*/ 9231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0" fmla="*/ 8389 w 9760"/>
                  <a:gd name="connsiteY0" fmla="*/ 9231 h 10327"/>
                  <a:gd name="connsiteX1" fmla="*/ 9760 w 9760"/>
                  <a:gd name="connsiteY1" fmla="*/ 7381 h 10327"/>
                  <a:gd name="connsiteX2" fmla="*/ 8933 w 9760"/>
                  <a:gd name="connsiteY2" fmla="*/ 7381 h 10327"/>
                  <a:gd name="connsiteX3" fmla="*/ 8933 w 9760"/>
                  <a:gd name="connsiteY3" fmla="*/ 4128 h 10327"/>
                  <a:gd name="connsiteX4" fmla="*/ 6893 w 9760"/>
                  <a:gd name="connsiteY4" fmla="*/ 4128 h 10327"/>
                  <a:gd name="connsiteX5" fmla="*/ 6893 w 9760"/>
                  <a:gd name="connsiteY5" fmla="*/ 3816 h 10327"/>
                  <a:gd name="connsiteX6" fmla="*/ 8524 w 9760"/>
                  <a:gd name="connsiteY6" fmla="*/ 3816 h 10327"/>
                  <a:gd name="connsiteX7" fmla="*/ 8524 w 9760"/>
                  <a:gd name="connsiteY7" fmla="*/ 3498 h 10327"/>
                  <a:gd name="connsiteX8" fmla="*/ 6893 w 9760"/>
                  <a:gd name="connsiteY8" fmla="*/ 3498 h 10327"/>
                  <a:gd name="connsiteX9" fmla="*/ 6893 w 9760"/>
                  <a:gd name="connsiteY9" fmla="*/ 1365 h 10327"/>
                  <a:gd name="connsiteX10" fmla="*/ 4493 w 9760"/>
                  <a:gd name="connsiteY10" fmla="*/ 550 h 10327"/>
                  <a:gd name="connsiteX11" fmla="*/ 4493 w 9760"/>
                  <a:gd name="connsiteY11" fmla="*/ 5672 h 10327"/>
                  <a:gd name="connsiteX12" fmla="*/ 4113 w 9760"/>
                  <a:gd name="connsiteY12" fmla="*/ 5678 h 10327"/>
                  <a:gd name="connsiteX13" fmla="*/ 4113 w 9760"/>
                  <a:gd name="connsiteY13" fmla="*/ 1756 h 10327"/>
                  <a:gd name="connsiteX14" fmla="*/ 3306 w 9760"/>
                  <a:gd name="connsiteY14" fmla="*/ 2061 h 10327"/>
                  <a:gd name="connsiteX15" fmla="*/ 2870 w 9760"/>
                  <a:gd name="connsiteY15" fmla="*/ 2061 h 10327"/>
                  <a:gd name="connsiteX16" fmla="*/ 2870 w 9760"/>
                  <a:gd name="connsiteY16" fmla="*/ 0 h 10327"/>
                  <a:gd name="connsiteX17" fmla="*/ 2709 w 9760"/>
                  <a:gd name="connsiteY17" fmla="*/ 0 h 10327"/>
                  <a:gd name="connsiteX18" fmla="*/ 2709 w 9760"/>
                  <a:gd name="connsiteY18" fmla="*/ 2061 h 10327"/>
                  <a:gd name="connsiteX19" fmla="*/ 2339 w 9760"/>
                  <a:gd name="connsiteY19" fmla="*/ 2061 h 10327"/>
                  <a:gd name="connsiteX20" fmla="*/ 2339 w 9760"/>
                  <a:gd name="connsiteY20" fmla="*/ 2492 h 10327"/>
                  <a:gd name="connsiteX21" fmla="*/ 1674 w 9760"/>
                  <a:gd name="connsiteY21" fmla="*/ 2815 h 10327"/>
                  <a:gd name="connsiteX22" fmla="*/ 1674 w 9760"/>
                  <a:gd name="connsiteY22" fmla="*/ 4413 h 10327"/>
                  <a:gd name="connsiteX23" fmla="*/ 1318 w 9760"/>
                  <a:gd name="connsiteY23" fmla="*/ 4413 h 10327"/>
                  <a:gd name="connsiteX24" fmla="*/ 1318 w 9760"/>
                  <a:gd name="connsiteY24" fmla="*/ 4837 h 10327"/>
                  <a:gd name="connsiteX25" fmla="*/ 1674 w 9760"/>
                  <a:gd name="connsiteY25" fmla="*/ 4837 h 10327"/>
                  <a:gd name="connsiteX26" fmla="*/ 1674 w 9760"/>
                  <a:gd name="connsiteY26" fmla="*/ 5367 h 10327"/>
                  <a:gd name="connsiteX27" fmla="*/ 1318 w 9760"/>
                  <a:gd name="connsiteY27" fmla="*/ 5367 h 10327"/>
                  <a:gd name="connsiteX28" fmla="*/ 1318 w 9760"/>
                  <a:gd name="connsiteY28" fmla="*/ 5791 h 10327"/>
                  <a:gd name="connsiteX29" fmla="*/ 1674 w 9760"/>
                  <a:gd name="connsiteY29" fmla="*/ 5791 h 10327"/>
                  <a:gd name="connsiteX30" fmla="*/ 1674 w 9760"/>
                  <a:gd name="connsiteY30" fmla="*/ 7043 h 10327"/>
                  <a:gd name="connsiteX31" fmla="*/ 613 w 9760"/>
                  <a:gd name="connsiteY31" fmla="*/ 7043 h 10327"/>
                  <a:gd name="connsiteX32" fmla="*/ 613 w 9760"/>
                  <a:gd name="connsiteY32" fmla="*/ 7818 h 10327"/>
                  <a:gd name="connsiteX33" fmla="*/ 1157 w 9760"/>
                  <a:gd name="connsiteY33" fmla="*/ 7838 h 10327"/>
                  <a:gd name="connsiteX34" fmla="*/ 1894 w 9760"/>
                  <a:gd name="connsiteY34" fmla="*/ 7315 h 10327"/>
                  <a:gd name="connsiteX35" fmla="*/ 1888 w 9760"/>
                  <a:gd name="connsiteY35" fmla="*/ 7818 h 10327"/>
                  <a:gd name="connsiteX36" fmla="*/ 2567 w 9760"/>
                  <a:gd name="connsiteY36" fmla="*/ 7368 h 10327"/>
                  <a:gd name="connsiteX37" fmla="*/ 2567 w 9760"/>
                  <a:gd name="connsiteY37" fmla="*/ 7818 h 10327"/>
                  <a:gd name="connsiteX38" fmla="*/ 3238 w 9760"/>
                  <a:gd name="connsiteY38" fmla="*/ 7361 h 10327"/>
                  <a:gd name="connsiteX39" fmla="*/ 3244 w 9760"/>
                  <a:gd name="connsiteY39" fmla="*/ 7811 h 10327"/>
                  <a:gd name="connsiteX40" fmla="*/ 3890 w 9760"/>
                  <a:gd name="connsiteY40" fmla="*/ 7328 h 10327"/>
                  <a:gd name="connsiteX41" fmla="*/ 3890 w 9760"/>
                  <a:gd name="connsiteY41" fmla="*/ 8613 h 10327"/>
                  <a:gd name="connsiteX42" fmla="*/ 3965 w 9760"/>
                  <a:gd name="connsiteY42" fmla="*/ 8520 h 10327"/>
                  <a:gd name="connsiteX43" fmla="*/ 4038 w 9760"/>
                  <a:gd name="connsiteY43" fmla="*/ 8434 h 10327"/>
                  <a:gd name="connsiteX44" fmla="*/ 4128 w 9760"/>
                  <a:gd name="connsiteY44" fmla="*/ 8361 h 10327"/>
                  <a:gd name="connsiteX45" fmla="*/ 4227 w 9760"/>
                  <a:gd name="connsiteY45" fmla="*/ 8295 h 10327"/>
                  <a:gd name="connsiteX46" fmla="*/ 4327 w 9760"/>
                  <a:gd name="connsiteY46" fmla="*/ 8249 h 10327"/>
                  <a:gd name="connsiteX47" fmla="*/ 4434 w 9760"/>
                  <a:gd name="connsiteY47" fmla="*/ 8215 h 10327"/>
                  <a:gd name="connsiteX48" fmla="*/ 4546 w 9760"/>
                  <a:gd name="connsiteY48" fmla="*/ 8189 h 10327"/>
                  <a:gd name="connsiteX49" fmla="*/ 4675 w 9760"/>
                  <a:gd name="connsiteY49" fmla="*/ 8182 h 10327"/>
                  <a:gd name="connsiteX50" fmla="*/ 4851 w 9760"/>
                  <a:gd name="connsiteY50" fmla="*/ 8195 h 10327"/>
                  <a:gd name="connsiteX51" fmla="*/ 5026 w 9760"/>
                  <a:gd name="connsiteY51" fmla="*/ 8242 h 10327"/>
                  <a:gd name="connsiteX52" fmla="*/ 5166 w 9760"/>
                  <a:gd name="connsiteY52" fmla="*/ 8321 h 10327"/>
                  <a:gd name="connsiteX53" fmla="*/ 5309 w 9760"/>
                  <a:gd name="connsiteY53" fmla="*/ 8421 h 10327"/>
                  <a:gd name="connsiteX54" fmla="*/ 5430 w 9760"/>
                  <a:gd name="connsiteY54" fmla="*/ 8540 h 10327"/>
                  <a:gd name="connsiteX55" fmla="*/ 5510 w 9760"/>
                  <a:gd name="connsiteY55" fmla="*/ 8686 h 10327"/>
                  <a:gd name="connsiteX56" fmla="*/ 5584 w 9760"/>
                  <a:gd name="connsiteY56" fmla="*/ 8838 h 10327"/>
                  <a:gd name="connsiteX57" fmla="*/ 5609 w 9760"/>
                  <a:gd name="connsiteY57" fmla="*/ 9004 h 10327"/>
                  <a:gd name="connsiteX58" fmla="*/ 5643 w 9760"/>
                  <a:gd name="connsiteY58" fmla="*/ 8997 h 10327"/>
                  <a:gd name="connsiteX59" fmla="*/ 5670 w 9760"/>
                  <a:gd name="connsiteY59" fmla="*/ 8997 h 10327"/>
                  <a:gd name="connsiteX60" fmla="*/ 5697 w 9760"/>
                  <a:gd name="connsiteY60" fmla="*/ 8991 h 10327"/>
                  <a:gd name="connsiteX61" fmla="*/ 5723 w 9760"/>
                  <a:gd name="connsiteY61" fmla="*/ 8991 h 10327"/>
                  <a:gd name="connsiteX62" fmla="*/ 5757 w 9760"/>
                  <a:gd name="connsiteY62" fmla="*/ 8984 h 10327"/>
                  <a:gd name="connsiteX63" fmla="*/ 5789 w 9760"/>
                  <a:gd name="connsiteY63" fmla="*/ 8984 h 10327"/>
                  <a:gd name="connsiteX64" fmla="*/ 5817 w 9760"/>
                  <a:gd name="connsiteY64" fmla="*/ 8984 h 10327"/>
                  <a:gd name="connsiteX65" fmla="*/ 5852 w 9760"/>
                  <a:gd name="connsiteY65" fmla="*/ 8984 h 10327"/>
                  <a:gd name="connsiteX66" fmla="*/ 5992 w 9760"/>
                  <a:gd name="connsiteY66" fmla="*/ 8991 h 10327"/>
                  <a:gd name="connsiteX67" fmla="*/ 6120 w 9760"/>
                  <a:gd name="connsiteY67" fmla="*/ 9024 h 10327"/>
                  <a:gd name="connsiteX68" fmla="*/ 6247 w 9760"/>
                  <a:gd name="connsiteY68" fmla="*/ 9070 h 10327"/>
                  <a:gd name="connsiteX69" fmla="*/ 6363 w 9760"/>
                  <a:gd name="connsiteY69" fmla="*/ 9137 h 10327"/>
                  <a:gd name="connsiteX70" fmla="*/ 6469 w 9760"/>
                  <a:gd name="connsiteY70" fmla="*/ 9216 h 10327"/>
                  <a:gd name="connsiteX71" fmla="*/ 6564 w 9760"/>
                  <a:gd name="connsiteY71" fmla="*/ 9302 h 10327"/>
                  <a:gd name="connsiteX72" fmla="*/ 6639 w 9760"/>
                  <a:gd name="connsiteY72" fmla="*/ 9415 h 10327"/>
                  <a:gd name="connsiteX73" fmla="*/ 6706 w 9760"/>
                  <a:gd name="connsiteY73" fmla="*/ 9527 h 10327"/>
                  <a:gd name="connsiteX74" fmla="*/ 2870 w 9760"/>
                  <a:gd name="connsiteY74" fmla="*/ 9527 h 10327"/>
                  <a:gd name="connsiteX75" fmla="*/ 2909 w 9760"/>
                  <a:gd name="connsiteY75" fmla="*/ 9441 h 10327"/>
                  <a:gd name="connsiteX76" fmla="*/ 2963 w 9760"/>
                  <a:gd name="connsiteY76" fmla="*/ 9355 h 10327"/>
                  <a:gd name="connsiteX77" fmla="*/ 3018 w 9760"/>
                  <a:gd name="connsiteY77" fmla="*/ 9289 h 10327"/>
                  <a:gd name="connsiteX78" fmla="*/ 3089 w 9760"/>
                  <a:gd name="connsiteY78" fmla="*/ 9223 h 10327"/>
                  <a:gd name="connsiteX79" fmla="*/ 3157 w 9760"/>
                  <a:gd name="connsiteY79" fmla="*/ 9170 h 10327"/>
                  <a:gd name="connsiteX80" fmla="*/ 3238 w 9760"/>
                  <a:gd name="connsiteY80" fmla="*/ 9117 h 10327"/>
                  <a:gd name="connsiteX81" fmla="*/ 3319 w 9760"/>
                  <a:gd name="connsiteY81" fmla="*/ 9077 h 10327"/>
                  <a:gd name="connsiteX82" fmla="*/ 3414 w 9760"/>
                  <a:gd name="connsiteY82" fmla="*/ 9044 h 10327"/>
                  <a:gd name="connsiteX83" fmla="*/ 3414 w 9760"/>
                  <a:gd name="connsiteY83" fmla="*/ 8195 h 10327"/>
                  <a:gd name="connsiteX84" fmla="*/ 1299 w 9760"/>
                  <a:gd name="connsiteY84" fmla="*/ 8282 h 10327"/>
                  <a:gd name="connsiteX85" fmla="*/ 3 w 9760"/>
                  <a:gd name="connsiteY85" fmla="*/ 7529 h 10327"/>
                  <a:gd name="connsiteX86" fmla="*/ 1864 w 9760"/>
                  <a:gd name="connsiteY86" fmla="*/ 9555 h 10327"/>
                  <a:gd name="connsiteX87" fmla="*/ 5986 w 9760"/>
                  <a:gd name="connsiteY87" fmla="*/ 10294 h 10327"/>
                  <a:gd name="connsiteX88" fmla="*/ 8389 w 9760"/>
                  <a:gd name="connsiteY88" fmla="*/ 9231 h 10327"/>
                  <a:gd name="connsiteX0" fmla="*/ 8595 w 10000"/>
                  <a:gd name="connsiteY0" fmla="*/ 8939 h 9989"/>
                  <a:gd name="connsiteX1" fmla="*/ 10000 w 10000"/>
                  <a:gd name="connsiteY1" fmla="*/ 7147 h 9989"/>
                  <a:gd name="connsiteX2" fmla="*/ 9153 w 10000"/>
                  <a:gd name="connsiteY2" fmla="*/ 7147 h 9989"/>
                  <a:gd name="connsiteX3" fmla="*/ 9153 w 10000"/>
                  <a:gd name="connsiteY3" fmla="*/ 3997 h 9989"/>
                  <a:gd name="connsiteX4" fmla="*/ 7063 w 10000"/>
                  <a:gd name="connsiteY4" fmla="*/ 3997 h 9989"/>
                  <a:gd name="connsiteX5" fmla="*/ 7063 w 10000"/>
                  <a:gd name="connsiteY5" fmla="*/ 3695 h 9989"/>
                  <a:gd name="connsiteX6" fmla="*/ 8734 w 10000"/>
                  <a:gd name="connsiteY6" fmla="*/ 3695 h 9989"/>
                  <a:gd name="connsiteX7" fmla="*/ 8734 w 10000"/>
                  <a:gd name="connsiteY7" fmla="*/ 3387 h 9989"/>
                  <a:gd name="connsiteX8" fmla="*/ 7063 w 10000"/>
                  <a:gd name="connsiteY8" fmla="*/ 3387 h 9989"/>
                  <a:gd name="connsiteX9" fmla="*/ 7063 w 10000"/>
                  <a:gd name="connsiteY9" fmla="*/ 1322 h 9989"/>
                  <a:gd name="connsiteX10" fmla="*/ 4603 w 10000"/>
                  <a:gd name="connsiteY10" fmla="*/ 533 h 9989"/>
                  <a:gd name="connsiteX11" fmla="*/ 4603 w 10000"/>
                  <a:gd name="connsiteY11" fmla="*/ 5492 h 9989"/>
                  <a:gd name="connsiteX12" fmla="*/ 4214 w 10000"/>
                  <a:gd name="connsiteY12" fmla="*/ 5498 h 9989"/>
                  <a:gd name="connsiteX13" fmla="*/ 4214 w 10000"/>
                  <a:gd name="connsiteY13" fmla="*/ 1700 h 9989"/>
                  <a:gd name="connsiteX14" fmla="*/ 3387 w 10000"/>
                  <a:gd name="connsiteY14" fmla="*/ 1996 h 9989"/>
                  <a:gd name="connsiteX15" fmla="*/ 2941 w 10000"/>
                  <a:gd name="connsiteY15" fmla="*/ 1996 h 9989"/>
                  <a:gd name="connsiteX16" fmla="*/ 2941 w 10000"/>
                  <a:gd name="connsiteY16" fmla="*/ 0 h 9989"/>
                  <a:gd name="connsiteX17" fmla="*/ 2776 w 10000"/>
                  <a:gd name="connsiteY17" fmla="*/ 0 h 9989"/>
                  <a:gd name="connsiteX18" fmla="*/ 2776 w 10000"/>
                  <a:gd name="connsiteY18" fmla="*/ 1996 h 9989"/>
                  <a:gd name="connsiteX19" fmla="*/ 2397 w 10000"/>
                  <a:gd name="connsiteY19" fmla="*/ 1996 h 9989"/>
                  <a:gd name="connsiteX20" fmla="*/ 2397 w 10000"/>
                  <a:gd name="connsiteY20" fmla="*/ 2413 h 9989"/>
                  <a:gd name="connsiteX21" fmla="*/ 1715 w 10000"/>
                  <a:gd name="connsiteY21" fmla="*/ 2726 h 9989"/>
                  <a:gd name="connsiteX22" fmla="*/ 1715 w 10000"/>
                  <a:gd name="connsiteY22" fmla="*/ 4273 h 9989"/>
                  <a:gd name="connsiteX23" fmla="*/ 1350 w 10000"/>
                  <a:gd name="connsiteY23" fmla="*/ 4273 h 9989"/>
                  <a:gd name="connsiteX24" fmla="*/ 1350 w 10000"/>
                  <a:gd name="connsiteY24" fmla="*/ 4684 h 9989"/>
                  <a:gd name="connsiteX25" fmla="*/ 1715 w 10000"/>
                  <a:gd name="connsiteY25" fmla="*/ 4684 h 9989"/>
                  <a:gd name="connsiteX26" fmla="*/ 1715 w 10000"/>
                  <a:gd name="connsiteY26" fmla="*/ 5197 h 9989"/>
                  <a:gd name="connsiteX27" fmla="*/ 1350 w 10000"/>
                  <a:gd name="connsiteY27" fmla="*/ 5197 h 9989"/>
                  <a:gd name="connsiteX28" fmla="*/ 1350 w 10000"/>
                  <a:gd name="connsiteY28" fmla="*/ 5608 h 9989"/>
                  <a:gd name="connsiteX29" fmla="*/ 1715 w 10000"/>
                  <a:gd name="connsiteY29" fmla="*/ 5608 h 9989"/>
                  <a:gd name="connsiteX30" fmla="*/ 1715 w 10000"/>
                  <a:gd name="connsiteY30" fmla="*/ 6820 h 9989"/>
                  <a:gd name="connsiteX31" fmla="*/ 628 w 10000"/>
                  <a:gd name="connsiteY31" fmla="*/ 6820 h 9989"/>
                  <a:gd name="connsiteX32" fmla="*/ 628 w 10000"/>
                  <a:gd name="connsiteY32" fmla="*/ 7570 h 9989"/>
                  <a:gd name="connsiteX33" fmla="*/ 1185 w 10000"/>
                  <a:gd name="connsiteY33" fmla="*/ 7590 h 9989"/>
                  <a:gd name="connsiteX34" fmla="*/ 1941 w 10000"/>
                  <a:gd name="connsiteY34" fmla="*/ 7083 h 9989"/>
                  <a:gd name="connsiteX35" fmla="*/ 1934 w 10000"/>
                  <a:gd name="connsiteY35" fmla="*/ 7570 h 9989"/>
                  <a:gd name="connsiteX36" fmla="*/ 2630 w 10000"/>
                  <a:gd name="connsiteY36" fmla="*/ 7135 h 9989"/>
                  <a:gd name="connsiteX37" fmla="*/ 2630 w 10000"/>
                  <a:gd name="connsiteY37" fmla="*/ 7570 h 9989"/>
                  <a:gd name="connsiteX38" fmla="*/ 3318 w 10000"/>
                  <a:gd name="connsiteY38" fmla="*/ 7128 h 9989"/>
                  <a:gd name="connsiteX39" fmla="*/ 3324 w 10000"/>
                  <a:gd name="connsiteY39" fmla="*/ 7564 h 9989"/>
                  <a:gd name="connsiteX40" fmla="*/ 3986 w 10000"/>
                  <a:gd name="connsiteY40" fmla="*/ 7096 h 9989"/>
                  <a:gd name="connsiteX41" fmla="*/ 3986 w 10000"/>
                  <a:gd name="connsiteY41" fmla="*/ 8340 h 9989"/>
                  <a:gd name="connsiteX42" fmla="*/ 4063 w 10000"/>
                  <a:gd name="connsiteY42" fmla="*/ 8250 h 9989"/>
                  <a:gd name="connsiteX43" fmla="*/ 4137 w 10000"/>
                  <a:gd name="connsiteY43" fmla="*/ 8167 h 9989"/>
                  <a:gd name="connsiteX44" fmla="*/ 4230 w 10000"/>
                  <a:gd name="connsiteY44" fmla="*/ 8096 h 9989"/>
                  <a:gd name="connsiteX45" fmla="*/ 4331 w 10000"/>
                  <a:gd name="connsiteY45" fmla="*/ 8032 h 9989"/>
                  <a:gd name="connsiteX46" fmla="*/ 4433 w 10000"/>
                  <a:gd name="connsiteY46" fmla="*/ 7988 h 9989"/>
                  <a:gd name="connsiteX47" fmla="*/ 4543 w 10000"/>
                  <a:gd name="connsiteY47" fmla="*/ 7955 h 9989"/>
                  <a:gd name="connsiteX48" fmla="*/ 4658 w 10000"/>
                  <a:gd name="connsiteY48" fmla="*/ 7930 h 9989"/>
                  <a:gd name="connsiteX49" fmla="*/ 4790 w 10000"/>
                  <a:gd name="connsiteY49" fmla="*/ 7923 h 9989"/>
                  <a:gd name="connsiteX50" fmla="*/ 4970 w 10000"/>
                  <a:gd name="connsiteY50" fmla="*/ 7936 h 9989"/>
                  <a:gd name="connsiteX51" fmla="*/ 5150 w 10000"/>
                  <a:gd name="connsiteY51" fmla="*/ 7981 h 9989"/>
                  <a:gd name="connsiteX52" fmla="*/ 5293 w 10000"/>
                  <a:gd name="connsiteY52" fmla="*/ 8058 h 9989"/>
                  <a:gd name="connsiteX53" fmla="*/ 5440 w 10000"/>
                  <a:gd name="connsiteY53" fmla="*/ 8154 h 9989"/>
                  <a:gd name="connsiteX54" fmla="*/ 5564 w 10000"/>
                  <a:gd name="connsiteY54" fmla="*/ 8270 h 9989"/>
                  <a:gd name="connsiteX55" fmla="*/ 5645 w 10000"/>
                  <a:gd name="connsiteY55" fmla="*/ 8411 h 9989"/>
                  <a:gd name="connsiteX56" fmla="*/ 5721 w 10000"/>
                  <a:gd name="connsiteY56" fmla="*/ 8558 h 9989"/>
                  <a:gd name="connsiteX57" fmla="*/ 5747 w 10000"/>
                  <a:gd name="connsiteY57" fmla="*/ 8719 h 9989"/>
                  <a:gd name="connsiteX58" fmla="*/ 5782 w 10000"/>
                  <a:gd name="connsiteY58" fmla="*/ 8712 h 9989"/>
                  <a:gd name="connsiteX59" fmla="*/ 5809 w 10000"/>
                  <a:gd name="connsiteY59" fmla="*/ 8712 h 9989"/>
                  <a:gd name="connsiteX60" fmla="*/ 5837 w 10000"/>
                  <a:gd name="connsiteY60" fmla="*/ 8706 h 9989"/>
                  <a:gd name="connsiteX61" fmla="*/ 5864 w 10000"/>
                  <a:gd name="connsiteY61" fmla="*/ 8706 h 9989"/>
                  <a:gd name="connsiteX62" fmla="*/ 5899 w 10000"/>
                  <a:gd name="connsiteY62" fmla="*/ 8700 h 9989"/>
                  <a:gd name="connsiteX63" fmla="*/ 5931 w 10000"/>
                  <a:gd name="connsiteY63" fmla="*/ 8700 h 9989"/>
                  <a:gd name="connsiteX64" fmla="*/ 5960 w 10000"/>
                  <a:gd name="connsiteY64" fmla="*/ 8700 h 9989"/>
                  <a:gd name="connsiteX65" fmla="*/ 5996 w 10000"/>
                  <a:gd name="connsiteY65" fmla="*/ 8700 h 9989"/>
                  <a:gd name="connsiteX66" fmla="*/ 6139 w 10000"/>
                  <a:gd name="connsiteY66" fmla="*/ 8706 h 9989"/>
                  <a:gd name="connsiteX67" fmla="*/ 6270 w 10000"/>
                  <a:gd name="connsiteY67" fmla="*/ 8738 h 9989"/>
                  <a:gd name="connsiteX68" fmla="*/ 6401 w 10000"/>
                  <a:gd name="connsiteY68" fmla="*/ 8783 h 9989"/>
                  <a:gd name="connsiteX69" fmla="*/ 6519 w 10000"/>
                  <a:gd name="connsiteY69" fmla="*/ 8848 h 9989"/>
                  <a:gd name="connsiteX70" fmla="*/ 6628 w 10000"/>
                  <a:gd name="connsiteY70" fmla="*/ 8924 h 9989"/>
                  <a:gd name="connsiteX71" fmla="*/ 6725 w 10000"/>
                  <a:gd name="connsiteY71" fmla="*/ 9007 h 9989"/>
                  <a:gd name="connsiteX72" fmla="*/ 6802 w 10000"/>
                  <a:gd name="connsiteY72" fmla="*/ 9117 h 9989"/>
                  <a:gd name="connsiteX73" fmla="*/ 6871 w 10000"/>
                  <a:gd name="connsiteY73" fmla="*/ 9225 h 9989"/>
                  <a:gd name="connsiteX74" fmla="*/ 2941 w 10000"/>
                  <a:gd name="connsiteY74" fmla="*/ 9225 h 9989"/>
                  <a:gd name="connsiteX75" fmla="*/ 2981 w 10000"/>
                  <a:gd name="connsiteY75" fmla="*/ 9142 h 9989"/>
                  <a:gd name="connsiteX76" fmla="*/ 3036 w 10000"/>
                  <a:gd name="connsiteY76" fmla="*/ 9059 h 9989"/>
                  <a:gd name="connsiteX77" fmla="*/ 3092 w 10000"/>
                  <a:gd name="connsiteY77" fmla="*/ 8995 h 9989"/>
                  <a:gd name="connsiteX78" fmla="*/ 3165 w 10000"/>
                  <a:gd name="connsiteY78" fmla="*/ 8931 h 9989"/>
                  <a:gd name="connsiteX79" fmla="*/ 3235 w 10000"/>
                  <a:gd name="connsiteY79" fmla="*/ 8880 h 9989"/>
                  <a:gd name="connsiteX80" fmla="*/ 3318 w 10000"/>
                  <a:gd name="connsiteY80" fmla="*/ 8828 h 9989"/>
                  <a:gd name="connsiteX81" fmla="*/ 3401 w 10000"/>
                  <a:gd name="connsiteY81" fmla="*/ 8790 h 9989"/>
                  <a:gd name="connsiteX82" fmla="*/ 3498 w 10000"/>
                  <a:gd name="connsiteY82" fmla="*/ 8758 h 9989"/>
                  <a:gd name="connsiteX83" fmla="*/ 3498 w 10000"/>
                  <a:gd name="connsiteY83" fmla="*/ 7936 h 9989"/>
                  <a:gd name="connsiteX84" fmla="*/ 1331 w 10000"/>
                  <a:gd name="connsiteY84" fmla="*/ 8020 h 9989"/>
                  <a:gd name="connsiteX85" fmla="*/ 3 w 10000"/>
                  <a:gd name="connsiteY85" fmla="*/ 7291 h 9989"/>
                  <a:gd name="connsiteX86" fmla="*/ 2409 w 10000"/>
                  <a:gd name="connsiteY86" fmla="*/ 9442 h 9989"/>
                  <a:gd name="connsiteX87" fmla="*/ 6133 w 10000"/>
                  <a:gd name="connsiteY87" fmla="*/ 9968 h 9989"/>
                  <a:gd name="connsiteX88" fmla="*/ 8595 w 10000"/>
                  <a:gd name="connsiteY88" fmla="*/ 8939 h 9989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47"/>
                  <a:gd name="connsiteY0" fmla="*/ 8949 h 10042"/>
                  <a:gd name="connsiteX1" fmla="*/ 10000 w 10047"/>
                  <a:gd name="connsiteY1" fmla="*/ 7155 h 10042"/>
                  <a:gd name="connsiteX2" fmla="*/ 9153 w 10047"/>
                  <a:gd name="connsiteY2" fmla="*/ 7155 h 10042"/>
                  <a:gd name="connsiteX3" fmla="*/ 9153 w 10047"/>
                  <a:gd name="connsiteY3" fmla="*/ 4001 h 10042"/>
                  <a:gd name="connsiteX4" fmla="*/ 7063 w 10047"/>
                  <a:gd name="connsiteY4" fmla="*/ 4001 h 10042"/>
                  <a:gd name="connsiteX5" fmla="*/ 7063 w 10047"/>
                  <a:gd name="connsiteY5" fmla="*/ 3699 h 10042"/>
                  <a:gd name="connsiteX6" fmla="*/ 8734 w 10047"/>
                  <a:gd name="connsiteY6" fmla="*/ 3699 h 10042"/>
                  <a:gd name="connsiteX7" fmla="*/ 8734 w 10047"/>
                  <a:gd name="connsiteY7" fmla="*/ 3391 h 10042"/>
                  <a:gd name="connsiteX8" fmla="*/ 7063 w 10047"/>
                  <a:gd name="connsiteY8" fmla="*/ 3391 h 10042"/>
                  <a:gd name="connsiteX9" fmla="*/ 7063 w 10047"/>
                  <a:gd name="connsiteY9" fmla="*/ 1323 h 10042"/>
                  <a:gd name="connsiteX10" fmla="*/ 4603 w 10047"/>
                  <a:gd name="connsiteY10" fmla="*/ 534 h 10042"/>
                  <a:gd name="connsiteX11" fmla="*/ 4603 w 10047"/>
                  <a:gd name="connsiteY11" fmla="*/ 5498 h 10042"/>
                  <a:gd name="connsiteX12" fmla="*/ 4214 w 10047"/>
                  <a:gd name="connsiteY12" fmla="*/ 5504 h 10042"/>
                  <a:gd name="connsiteX13" fmla="*/ 4214 w 10047"/>
                  <a:gd name="connsiteY13" fmla="*/ 1702 h 10042"/>
                  <a:gd name="connsiteX14" fmla="*/ 3387 w 10047"/>
                  <a:gd name="connsiteY14" fmla="*/ 1998 h 10042"/>
                  <a:gd name="connsiteX15" fmla="*/ 2941 w 10047"/>
                  <a:gd name="connsiteY15" fmla="*/ 1998 h 10042"/>
                  <a:gd name="connsiteX16" fmla="*/ 2941 w 10047"/>
                  <a:gd name="connsiteY16" fmla="*/ 0 h 10042"/>
                  <a:gd name="connsiteX17" fmla="*/ 2776 w 10047"/>
                  <a:gd name="connsiteY17" fmla="*/ 0 h 10042"/>
                  <a:gd name="connsiteX18" fmla="*/ 2776 w 10047"/>
                  <a:gd name="connsiteY18" fmla="*/ 1998 h 10042"/>
                  <a:gd name="connsiteX19" fmla="*/ 2397 w 10047"/>
                  <a:gd name="connsiteY19" fmla="*/ 1998 h 10042"/>
                  <a:gd name="connsiteX20" fmla="*/ 2397 w 10047"/>
                  <a:gd name="connsiteY20" fmla="*/ 2416 h 10042"/>
                  <a:gd name="connsiteX21" fmla="*/ 1715 w 10047"/>
                  <a:gd name="connsiteY21" fmla="*/ 2729 h 10042"/>
                  <a:gd name="connsiteX22" fmla="*/ 1715 w 10047"/>
                  <a:gd name="connsiteY22" fmla="*/ 4278 h 10042"/>
                  <a:gd name="connsiteX23" fmla="*/ 1350 w 10047"/>
                  <a:gd name="connsiteY23" fmla="*/ 4278 h 10042"/>
                  <a:gd name="connsiteX24" fmla="*/ 1350 w 10047"/>
                  <a:gd name="connsiteY24" fmla="*/ 4689 h 10042"/>
                  <a:gd name="connsiteX25" fmla="*/ 1715 w 10047"/>
                  <a:gd name="connsiteY25" fmla="*/ 4689 h 10042"/>
                  <a:gd name="connsiteX26" fmla="*/ 1715 w 10047"/>
                  <a:gd name="connsiteY26" fmla="*/ 5203 h 10042"/>
                  <a:gd name="connsiteX27" fmla="*/ 1350 w 10047"/>
                  <a:gd name="connsiteY27" fmla="*/ 5203 h 10042"/>
                  <a:gd name="connsiteX28" fmla="*/ 1350 w 10047"/>
                  <a:gd name="connsiteY28" fmla="*/ 5614 h 10042"/>
                  <a:gd name="connsiteX29" fmla="*/ 1715 w 10047"/>
                  <a:gd name="connsiteY29" fmla="*/ 5614 h 10042"/>
                  <a:gd name="connsiteX30" fmla="*/ 1715 w 10047"/>
                  <a:gd name="connsiteY30" fmla="*/ 6828 h 10042"/>
                  <a:gd name="connsiteX31" fmla="*/ 628 w 10047"/>
                  <a:gd name="connsiteY31" fmla="*/ 6828 h 10042"/>
                  <a:gd name="connsiteX32" fmla="*/ 628 w 10047"/>
                  <a:gd name="connsiteY32" fmla="*/ 7578 h 10042"/>
                  <a:gd name="connsiteX33" fmla="*/ 1185 w 10047"/>
                  <a:gd name="connsiteY33" fmla="*/ 7598 h 10042"/>
                  <a:gd name="connsiteX34" fmla="*/ 1941 w 10047"/>
                  <a:gd name="connsiteY34" fmla="*/ 7091 h 10042"/>
                  <a:gd name="connsiteX35" fmla="*/ 1934 w 10047"/>
                  <a:gd name="connsiteY35" fmla="*/ 7578 h 10042"/>
                  <a:gd name="connsiteX36" fmla="*/ 2630 w 10047"/>
                  <a:gd name="connsiteY36" fmla="*/ 7143 h 10042"/>
                  <a:gd name="connsiteX37" fmla="*/ 2630 w 10047"/>
                  <a:gd name="connsiteY37" fmla="*/ 7578 h 10042"/>
                  <a:gd name="connsiteX38" fmla="*/ 3318 w 10047"/>
                  <a:gd name="connsiteY38" fmla="*/ 7136 h 10042"/>
                  <a:gd name="connsiteX39" fmla="*/ 3324 w 10047"/>
                  <a:gd name="connsiteY39" fmla="*/ 7572 h 10042"/>
                  <a:gd name="connsiteX40" fmla="*/ 3986 w 10047"/>
                  <a:gd name="connsiteY40" fmla="*/ 7104 h 10042"/>
                  <a:gd name="connsiteX41" fmla="*/ 3986 w 10047"/>
                  <a:gd name="connsiteY41" fmla="*/ 8349 h 10042"/>
                  <a:gd name="connsiteX42" fmla="*/ 4063 w 10047"/>
                  <a:gd name="connsiteY42" fmla="*/ 8259 h 10042"/>
                  <a:gd name="connsiteX43" fmla="*/ 4137 w 10047"/>
                  <a:gd name="connsiteY43" fmla="*/ 8176 h 10042"/>
                  <a:gd name="connsiteX44" fmla="*/ 4230 w 10047"/>
                  <a:gd name="connsiteY44" fmla="*/ 8105 h 10042"/>
                  <a:gd name="connsiteX45" fmla="*/ 4331 w 10047"/>
                  <a:gd name="connsiteY45" fmla="*/ 8041 h 10042"/>
                  <a:gd name="connsiteX46" fmla="*/ 4433 w 10047"/>
                  <a:gd name="connsiteY46" fmla="*/ 7997 h 10042"/>
                  <a:gd name="connsiteX47" fmla="*/ 4543 w 10047"/>
                  <a:gd name="connsiteY47" fmla="*/ 7964 h 10042"/>
                  <a:gd name="connsiteX48" fmla="*/ 4658 w 10047"/>
                  <a:gd name="connsiteY48" fmla="*/ 7939 h 10042"/>
                  <a:gd name="connsiteX49" fmla="*/ 4790 w 10047"/>
                  <a:gd name="connsiteY49" fmla="*/ 7932 h 10042"/>
                  <a:gd name="connsiteX50" fmla="*/ 4970 w 10047"/>
                  <a:gd name="connsiteY50" fmla="*/ 7945 h 10042"/>
                  <a:gd name="connsiteX51" fmla="*/ 5150 w 10047"/>
                  <a:gd name="connsiteY51" fmla="*/ 7990 h 10042"/>
                  <a:gd name="connsiteX52" fmla="*/ 5293 w 10047"/>
                  <a:gd name="connsiteY52" fmla="*/ 8067 h 10042"/>
                  <a:gd name="connsiteX53" fmla="*/ 5440 w 10047"/>
                  <a:gd name="connsiteY53" fmla="*/ 8163 h 10042"/>
                  <a:gd name="connsiteX54" fmla="*/ 5564 w 10047"/>
                  <a:gd name="connsiteY54" fmla="*/ 8279 h 10042"/>
                  <a:gd name="connsiteX55" fmla="*/ 5645 w 10047"/>
                  <a:gd name="connsiteY55" fmla="*/ 8420 h 10042"/>
                  <a:gd name="connsiteX56" fmla="*/ 5721 w 10047"/>
                  <a:gd name="connsiteY56" fmla="*/ 8567 h 10042"/>
                  <a:gd name="connsiteX57" fmla="*/ 5747 w 10047"/>
                  <a:gd name="connsiteY57" fmla="*/ 8729 h 10042"/>
                  <a:gd name="connsiteX58" fmla="*/ 5782 w 10047"/>
                  <a:gd name="connsiteY58" fmla="*/ 8722 h 10042"/>
                  <a:gd name="connsiteX59" fmla="*/ 5809 w 10047"/>
                  <a:gd name="connsiteY59" fmla="*/ 8722 h 10042"/>
                  <a:gd name="connsiteX60" fmla="*/ 5837 w 10047"/>
                  <a:gd name="connsiteY60" fmla="*/ 8716 h 10042"/>
                  <a:gd name="connsiteX61" fmla="*/ 5864 w 10047"/>
                  <a:gd name="connsiteY61" fmla="*/ 8716 h 10042"/>
                  <a:gd name="connsiteX62" fmla="*/ 5899 w 10047"/>
                  <a:gd name="connsiteY62" fmla="*/ 8710 h 10042"/>
                  <a:gd name="connsiteX63" fmla="*/ 5931 w 10047"/>
                  <a:gd name="connsiteY63" fmla="*/ 8710 h 10042"/>
                  <a:gd name="connsiteX64" fmla="*/ 5960 w 10047"/>
                  <a:gd name="connsiteY64" fmla="*/ 8710 h 10042"/>
                  <a:gd name="connsiteX65" fmla="*/ 5996 w 10047"/>
                  <a:gd name="connsiteY65" fmla="*/ 8710 h 10042"/>
                  <a:gd name="connsiteX66" fmla="*/ 6139 w 10047"/>
                  <a:gd name="connsiteY66" fmla="*/ 8716 h 10042"/>
                  <a:gd name="connsiteX67" fmla="*/ 6270 w 10047"/>
                  <a:gd name="connsiteY67" fmla="*/ 8748 h 10042"/>
                  <a:gd name="connsiteX68" fmla="*/ 6401 w 10047"/>
                  <a:gd name="connsiteY68" fmla="*/ 8793 h 10042"/>
                  <a:gd name="connsiteX69" fmla="*/ 6519 w 10047"/>
                  <a:gd name="connsiteY69" fmla="*/ 8858 h 10042"/>
                  <a:gd name="connsiteX70" fmla="*/ 6628 w 10047"/>
                  <a:gd name="connsiteY70" fmla="*/ 8934 h 10042"/>
                  <a:gd name="connsiteX71" fmla="*/ 6725 w 10047"/>
                  <a:gd name="connsiteY71" fmla="*/ 9017 h 10042"/>
                  <a:gd name="connsiteX72" fmla="*/ 6802 w 10047"/>
                  <a:gd name="connsiteY72" fmla="*/ 9127 h 10042"/>
                  <a:gd name="connsiteX73" fmla="*/ 6871 w 10047"/>
                  <a:gd name="connsiteY73" fmla="*/ 9235 h 10042"/>
                  <a:gd name="connsiteX74" fmla="*/ 2941 w 10047"/>
                  <a:gd name="connsiteY74" fmla="*/ 9235 h 10042"/>
                  <a:gd name="connsiteX75" fmla="*/ 2981 w 10047"/>
                  <a:gd name="connsiteY75" fmla="*/ 9152 h 10042"/>
                  <a:gd name="connsiteX76" fmla="*/ 3036 w 10047"/>
                  <a:gd name="connsiteY76" fmla="*/ 9069 h 10042"/>
                  <a:gd name="connsiteX77" fmla="*/ 3092 w 10047"/>
                  <a:gd name="connsiteY77" fmla="*/ 9005 h 10042"/>
                  <a:gd name="connsiteX78" fmla="*/ 3165 w 10047"/>
                  <a:gd name="connsiteY78" fmla="*/ 8941 h 10042"/>
                  <a:gd name="connsiteX79" fmla="*/ 3235 w 10047"/>
                  <a:gd name="connsiteY79" fmla="*/ 8890 h 10042"/>
                  <a:gd name="connsiteX80" fmla="*/ 3318 w 10047"/>
                  <a:gd name="connsiteY80" fmla="*/ 8838 h 10042"/>
                  <a:gd name="connsiteX81" fmla="*/ 3401 w 10047"/>
                  <a:gd name="connsiteY81" fmla="*/ 8800 h 10042"/>
                  <a:gd name="connsiteX82" fmla="*/ 3498 w 10047"/>
                  <a:gd name="connsiteY82" fmla="*/ 8768 h 10042"/>
                  <a:gd name="connsiteX83" fmla="*/ 3498 w 10047"/>
                  <a:gd name="connsiteY83" fmla="*/ 7945 h 10042"/>
                  <a:gd name="connsiteX84" fmla="*/ 1331 w 10047"/>
                  <a:gd name="connsiteY84" fmla="*/ 8029 h 10042"/>
                  <a:gd name="connsiteX85" fmla="*/ 3 w 10047"/>
                  <a:gd name="connsiteY85" fmla="*/ 7299 h 10042"/>
                  <a:gd name="connsiteX86" fmla="*/ 2409 w 10047"/>
                  <a:gd name="connsiteY86" fmla="*/ 9452 h 10042"/>
                  <a:gd name="connsiteX87" fmla="*/ 6133 w 10047"/>
                  <a:gd name="connsiteY87" fmla="*/ 9979 h 10042"/>
                  <a:gd name="connsiteX88" fmla="*/ 8595 w 10047"/>
                  <a:gd name="connsiteY88" fmla="*/ 8949 h 10042"/>
                  <a:gd name="connsiteX0" fmla="*/ 8198 w 9650"/>
                  <a:gd name="connsiteY0" fmla="*/ 8949 h 9996"/>
                  <a:gd name="connsiteX1" fmla="*/ 9603 w 9650"/>
                  <a:gd name="connsiteY1" fmla="*/ 7155 h 9996"/>
                  <a:gd name="connsiteX2" fmla="*/ 8756 w 9650"/>
                  <a:gd name="connsiteY2" fmla="*/ 7155 h 9996"/>
                  <a:gd name="connsiteX3" fmla="*/ 8756 w 9650"/>
                  <a:gd name="connsiteY3" fmla="*/ 4001 h 9996"/>
                  <a:gd name="connsiteX4" fmla="*/ 6666 w 9650"/>
                  <a:gd name="connsiteY4" fmla="*/ 4001 h 9996"/>
                  <a:gd name="connsiteX5" fmla="*/ 6666 w 9650"/>
                  <a:gd name="connsiteY5" fmla="*/ 3699 h 9996"/>
                  <a:gd name="connsiteX6" fmla="*/ 8337 w 9650"/>
                  <a:gd name="connsiteY6" fmla="*/ 3699 h 9996"/>
                  <a:gd name="connsiteX7" fmla="*/ 8337 w 9650"/>
                  <a:gd name="connsiteY7" fmla="*/ 3391 h 9996"/>
                  <a:gd name="connsiteX8" fmla="*/ 6666 w 9650"/>
                  <a:gd name="connsiteY8" fmla="*/ 3391 h 9996"/>
                  <a:gd name="connsiteX9" fmla="*/ 6666 w 9650"/>
                  <a:gd name="connsiteY9" fmla="*/ 1323 h 9996"/>
                  <a:gd name="connsiteX10" fmla="*/ 4206 w 9650"/>
                  <a:gd name="connsiteY10" fmla="*/ 534 h 9996"/>
                  <a:gd name="connsiteX11" fmla="*/ 4206 w 9650"/>
                  <a:gd name="connsiteY11" fmla="*/ 5498 h 9996"/>
                  <a:gd name="connsiteX12" fmla="*/ 3817 w 9650"/>
                  <a:gd name="connsiteY12" fmla="*/ 5504 h 9996"/>
                  <a:gd name="connsiteX13" fmla="*/ 3817 w 9650"/>
                  <a:gd name="connsiteY13" fmla="*/ 1702 h 9996"/>
                  <a:gd name="connsiteX14" fmla="*/ 2990 w 9650"/>
                  <a:gd name="connsiteY14" fmla="*/ 1998 h 9996"/>
                  <a:gd name="connsiteX15" fmla="*/ 2544 w 9650"/>
                  <a:gd name="connsiteY15" fmla="*/ 1998 h 9996"/>
                  <a:gd name="connsiteX16" fmla="*/ 2544 w 9650"/>
                  <a:gd name="connsiteY16" fmla="*/ 0 h 9996"/>
                  <a:gd name="connsiteX17" fmla="*/ 2379 w 9650"/>
                  <a:gd name="connsiteY17" fmla="*/ 0 h 9996"/>
                  <a:gd name="connsiteX18" fmla="*/ 2379 w 9650"/>
                  <a:gd name="connsiteY18" fmla="*/ 1998 h 9996"/>
                  <a:gd name="connsiteX19" fmla="*/ 2000 w 9650"/>
                  <a:gd name="connsiteY19" fmla="*/ 1998 h 9996"/>
                  <a:gd name="connsiteX20" fmla="*/ 2000 w 9650"/>
                  <a:gd name="connsiteY20" fmla="*/ 2416 h 9996"/>
                  <a:gd name="connsiteX21" fmla="*/ 1318 w 9650"/>
                  <a:gd name="connsiteY21" fmla="*/ 2729 h 9996"/>
                  <a:gd name="connsiteX22" fmla="*/ 1318 w 9650"/>
                  <a:gd name="connsiteY22" fmla="*/ 4278 h 9996"/>
                  <a:gd name="connsiteX23" fmla="*/ 953 w 9650"/>
                  <a:gd name="connsiteY23" fmla="*/ 4278 h 9996"/>
                  <a:gd name="connsiteX24" fmla="*/ 953 w 9650"/>
                  <a:gd name="connsiteY24" fmla="*/ 4689 h 9996"/>
                  <a:gd name="connsiteX25" fmla="*/ 1318 w 9650"/>
                  <a:gd name="connsiteY25" fmla="*/ 4689 h 9996"/>
                  <a:gd name="connsiteX26" fmla="*/ 1318 w 9650"/>
                  <a:gd name="connsiteY26" fmla="*/ 5203 h 9996"/>
                  <a:gd name="connsiteX27" fmla="*/ 953 w 9650"/>
                  <a:gd name="connsiteY27" fmla="*/ 5203 h 9996"/>
                  <a:gd name="connsiteX28" fmla="*/ 953 w 9650"/>
                  <a:gd name="connsiteY28" fmla="*/ 5614 h 9996"/>
                  <a:gd name="connsiteX29" fmla="*/ 1318 w 9650"/>
                  <a:gd name="connsiteY29" fmla="*/ 5614 h 9996"/>
                  <a:gd name="connsiteX30" fmla="*/ 1318 w 9650"/>
                  <a:gd name="connsiteY30" fmla="*/ 6828 h 9996"/>
                  <a:gd name="connsiteX31" fmla="*/ 231 w 9650"/>
                  <a:gd name="connsiteY31" fmla="*/ 6828 h 9996"/>
                  <a:gd name="connsiteX32" fmla="*/ 231 w 9650"/>
                  <a:gd name="connsiteY32" fmla="*/ 7578 h 9996"/>
                  <a:gd name="connsiteX33" fmla="*/ 788 w 9650"/>
                  <a:gd name="connsiteY33" fmla="*/ 7598 h 9996"/>
                  <a:gd name="connsiteX34" fmla="*/ 1544 w 9650"/>
                  <a:gd name="connsiteY34" fmla="*/ 7091 h 9996"/>
                  <a:gd name="connsiteX35" fmla="*/ 1537 w 9650"/>
                  <a:gd name="connsiteY35" fmla="*/ 7578 h 9996"/>
                  <a:gd name="connsiteX36" fmla="*/ 2233 w 9650"/>
                  <a:gd name="connsiteY36" fmla="*/ 7143 h 9996"/>
                  <a:gd name="connsiteX37" fmla="*/ 2233 w 9650"/>
                  <a:gd name="connsiteY37" fmla="*/ 7578 h 9996"/>
                  <a:gd name="connsiteX38" fmla="*/ 2921 w 9650"/>
                  <a:gd name="connsiteY38" fmla="*/ 7136 h 9996"/>
                  <a:gd name="connsiteX39" fmla="*/ 2927 w 9650"/>
                  <a:gd name="connsiteY39" fmla="*/ 7572 h 9996"/>
                  <a:gd name="connsiteX40" fmla="*/ 3589 w 9650"/>
                  <a:gd name="connsiteY40" fmla="*/ 7104 h 9996"/>
                  <a:gd name="connsiteX41" fmla="*/ 3589 w 9650"/>
                  <a:gd name="connsiteY41" fmla="*/ 8349 h 9996"/>
                  <a:gd name="connsiteX42" fmla="*/ 3666 w 9650"/>
                  <a:gd name="connsiteY42" fmla="*/ 8259 h 9996"/>
                  <a:gd name="connsiteX43" fmla="*/ 3740 w 9650"/>
                  <a:gd name="connsiteY43" fmla="*/ 8176 h 9996"/>
                  <a:gd name="connsiteX44" fmla="*/ 3833 w 9650"/>
                  <a:gd name="connsiteY44" fmla="*/ 8105 h 9996"/>
                  <a:gd name="connsiteX45" fmla="*/ 3934 w 9650"/>
                  <a:gd name="connsiteY45" fmla="*/ 8041 h 9996"/>
                  <a:gd name="connsiteX46" fmla="*/ 4036 w 9650"/>
                  <a:gd name="connsiteY46" fmla="*/ 7997 h 9996"/>
                  <a:gd name="connsiteX47" fmla="*/ 4146 w 9650"/>
                  <a:gd name="connsiteY47" fmla="*/ 7964 h 9996"/>
                  <a:gd name="connsiteX48" fmla="*/ 4261 w 9650"/>
                  <a:gd name="connsiteY48" fmla="*/ 7939 h 9996"/>
                  <a:gd name="connsiteX49" fmla="*/ 4393 w 9650"/>
                  <a:gd name="connsiteY49" fmla="*/ 7932 h 9996"/>
                  <a:gd name="connsiteX50" fmla="*/ 4573 w 9650"/>
                  <a:gd name="connsiteY50" fmla="*/ 7945 h 9996"/>
                  <a:gd name="connsiteX51" fmla="*/ 4753 w 9650"/>
                  <a:gd name="connsiteY51" fmla="*/ 7990 h 9996"/>
                  <a:gd name="connsiteX52" fmla="*/ 4896 w 9650"/>
                  <a:gd name="connsiteY52" fmla="*/ 8067 h 9996"/>
                  <a:gd name="connsiteX53" fmla="*/ 5043 w 9650"/>
                  <a:gd name="connsiteY53" fmla="*/ 8163 h 9996"/>
                  <a:gd name="connsiteX54" fmla="*/ 5167 w 9650"/>
                  <a:gd name="connsiteY54" fmla="*/ 8279 h 9996"/>
                  <a:gd name="connsiteX55" fmla="*/ 5248 w 9650"/>
                  <a:gd name="connsiteY55" fmla="*/ 8420 h 9996"/>
                  <a:gd name="connsiteX56" fmla="*/ 5324 w 9650"/>
                  <a:gd name="connsiteY56" fmla="*/ 8567 h 9996"/>
                  <a:gd name="connsiteX57" fmla="*/ 5350 w 9650"/>
                  <a:gd name="connsiteY57" fmla="*/ 8729 h 9996"/>
                  <a:gd name="connsiteX58" fmla="*/ 5385 w 9650"/>
                  <a:gd name="connsiteY58" fmla="*/ 8722 h 9996"/>
                  <a:gd name="connsiteX59" fmla="*/ 5412 w 9650"/>
                  <a:gd name="connsiteY59" fmla="*/ 8722 h 9996"/>
                  <a:gd name="connsiteX60" fmla="*/ 5440 w 9650"/>
                  <a:gd name="connsiteY60" fmla="*/ 8716 h 9996"/>
                  <a:gd name="connsiteX61" fmla="*/ 5467 w 9650"/>
                  <a:gd name="connsiteY61" fmla="*/ 8716 h 9996"/>
                  <a:gd name="connsiteX62" fmla="*/ 5502 w 9650"/>
                  <a:gd name="connsiteY62" fmla="*/ 8710 h 9996"/>
                  <a:gd name="connsiteX63" fmla="*/ 5534 w 9650"/>
                  <a:gd name="connsiteY63" fmla="*/ 8710 h 9996"/>
                  <a:gd name="connsiteX64" fmla="*/ 5563 w 9650"/>
                  <a:gd name="connsiteY64" fmla="*/ 8710 h 9996"/>
                  <a:gd name="connsiteX65" fmla="*/ 5599 w 9650"/>
                  <a:gd name="connsiteY65" fmla="*/ 8710 h 9996"/>
                  <a:gd name="connsiteX66" fmla="*/ 5742 w 9650"/>
                  <a:gd name="connsiteY66" fmla="*/ 8716 h 9996"/>
                  <a:gd name="connsiteX67" fmla="*/ 5873 w 9650"/>
                  <a:gd name="connsiteY67" fmla="*/ 8748 h 9996"/>
                  <a:gd name="connsiteX68" fmla="*/ 6004 w 9650"/>
                  <a:gd name="connsiteY68" fmla="*/ 8793 h 9996"/>
                  <a:gd name="connsiteX69" fmla="*/ 6122 w 9650"/>
                  <a:gd name="connsiteY69" fmla="*/ 8858 h 9996"/>
                  <a:gd name="connsiteX70" fmla="*/ 6231 w 9650"/>
                  <a:gd name="connsiteY70" fmla="*/ 8934 h 9996"/>
                  <a:gd name="connsiteX71" fmla="*/ 6328 w 9650"/>
                  <a:gd name="connsiteY71" fmla="*/ 9017 h 9996"/>
                  <a:gd name="connsiteX72" fmla="*/ 6405 w 9650"/>
                  <a:gd name="connsiteY72" fmla="*/ 9127 h 9996"/>
                  <a:gd name="connsiteX73" fmla="*/ 6474 w 9650"/>
                  <a:gd name="connsiteY73" fmla="*/ 9235 h 9996"/>
                  <a:gd name="connsiteX74" fmla="*/ 2544 w 9650"/>
                  <a:gd name="connsiteY74" fmla="*/ 9235 h 9996"/>
                  <a:gd name="connsiteX75" fmla="*/ 2584 w 9650"/>
                  <a:gd name="connsiteY75" fmla="*/ 9152 h 9996"/>
                  <a:gd name="connsiteX76" fmla="*/ 2639 w 9650"/>
                  <a:gd name="connsiteY76" fmla="*/ 9069 h 9996"/>
                  <a:gd name="connsiteX77" fmla="*/ 2695 w 9650"/>
                  <a:gd name="connsiteY77" fmla="*/ 9005 h 9996"/>
                  <a:gd name="connsiteX78" fmla="*/ 2768 w 9650"/>
                  <a:gd name="connsiteY78" fmla="*/ 8941 h 9996"/>
                  <a:gd name="connsiteX79" fmla="*/ 2838 w 9650"/>
                  <a:gd name="connsiteY79" fmla="*/ 8890 h 9996"/>
                  <a:gd name="connsiteX80" fmla="*/ 2921 w 9650"/>
                  <a:gd name="connsiteY80" fmla="*/ 8838 h 9996"/>
                  <a:gd name="connsiteX81" fmla="*/ 3004 w 9650"/>
                  <a:gd name="connsiteY81" fmla="*/ 8800 h 9996"/>
                  <a:gd name="connsiteX82" fmla="*/ 3101 w 9650"/>
                  <a:gd name="connsiteY82" fmla="*/ 8768 h 9996"/>
                  <a:gd name="connsiteX83" fmla="*/ 3101 w 9650"/>
                  <a:gd name="connsiteY83" fmla="*/ 7945 h 9996"/>
                  <a:gd name="connsiteX84" fmla="*/ 934 w 9650"/>
                  <a:gd name="connsiteY84" fmla="*/ 8029 h 9996"/>
                  <a:gd name="connsiteX85" fmla="*/ 5 w 9650"/>
                  <a:gd name="connsiteY85" fmla="*/ 7679 h 9996"/>
                  <a:gd name="connsiteX86" fmla="*/ 2012 w 9650"/>
                  <a:gd name="connsiteY86" fmla="*/ 9452 h 9996"/>
                  <a:gd name="connsiteX87" fmla="*/ 5736 w 9650"/>
                  <a:gd name="connsiteY87" fmla="*/ 9979 h 9996"/>
                  <a:gd name="connsiteX88" fmla="*/ 8198 w 9650"/>
                  <a:gd name="connsiteY88" fmla="*/ 8949 h 9996"/>
                  <a:gd name="connsiteX0" fmla="*/ 8700 w 10205"/>
                  <a:gd name="connsiteY0" fmla="*/ 8953 h 10000"/>
                  <a:gd name="connsiteX1" fmla="*/ 10156 w 10205"/>
                  <a:gd name="connsiteY1" fmla="*/ 7158 h 10000"/>
                  <a:gd name="connsiteX2" fmla="*/ 9279 w 10205"/>
                  <a:gd name="connsiteY2" fmla="*/ 7158 h 10000"/>
                  <a:gd name="connsiteX3" fmla="*/ 9279 w 10205"/>
                  <a:gd name="connsiteY3" fmla="*/ 4003 h 10000"/>
                  <a:gd name="connsiteX4" fmla="*/ 7113 w 10205"/>
                  <a:gd name="connsiteY4" fmla="*/ 4003 h 10000"/>
                  <a:gd name="connsiteX5" fmla="*/ 7113 w 10205"/>
                  <a:gd name="connsiteY5" fmla="*/ 3700 h 10000"/>
                  <a:gd name="connsiteX6" fmla="*/ 8844 w 10205"/>
                  <a:gd name="connsiteY6" fmla="*/ 3700 h 10000"/>
                  <a:gd name="connsiteX7" fmla="*/ 8844 w 10205"/>
                  <a:gd name="connsiteY7" fmla="*/ 3392 h 10000"/>
                  <a:gd name="connsiteX8" fmla="*/ 7113 w 10205"/>
                  <a:gd name="connsiteY8" fmla="*/ 3392 h 10000"/>
                  <a:gd name="connsiteX9" fmla="*/ 7113 w 10205"/>
                  <a:gd name="connsiteY9" fmla="*/ 1324 h 10000"/>
                  <a:gd name="connsiteX10" fmla="*/ 4564 w 10205"/>
                  <a:gd name="connsiteY10" fmla="*/ 534 h 10000"/>
                  <a:gd name="connsiteX11" fmla="*/ 4564 w 10205"/>
                  <a:gd name="connsiteY11" fmla="*/ 5500 h 10000"/>
                  <a:gd name="connsiteX12" fmla="*/ 4160 w 10205"/>
                  <a:gd name="connsiteY12" fmla="*/ 5506 h 10000"/>
                  <a:gd name="connsiteX13" fmla="*/ 4160 w 10205"/>
                  <a:gd name="connsiteY13" fmla="*/ 1703 h 10000"/>
                  <a:gd name="connsiteX14" fmla="*/ 3303 w 10205"/>
                  <a:gd name="connsiteY14" fmla="*/ 1999 h 10000"/>
                  <a:gd name="connsiteX15" fmla="*/ 2841 w 10205"/>
                  <a:gd name="connsiteY15" fmla="*/ 1999 h 10000"/>
                  <a:gd name="connsiteX16" fmla="*/ 2841 w 10205"/>
                  <a:gd name="connsiteY16" fmla="*/ 0 h 10000"/>
                  <a:gd name="connsiteX17" fmla="*/ 2670 w 10205"/>
                  <a:gd name="connsiteY17" fmla="*/ 0 h 10000"/>
                  <a:gd name="connsiteX18" fmla="*/ 2670 w 10205"/>
                  <a:gd name="connsiteY18" fmla="*/ 1999 h 10000"/>
                  <a:gd name="connsiteX19" fmla="*/ 2278 w 10205"/>
                  <a:gd name="connsiteY19" fmla="*/ 1999 h 10000"/>
                  <a:gd name="connsiteX20" fmla="*/ 2278 w 10205"/>
                  <a:gd name="connsiteY20" fmla="*/ 2417 h 10000"/>
                  <a:gd name="connsiteX21" fmla="*/ 1571 w 10205"/>
                  <a:gd name="connsiteY21" fmla="*/ 2730 h 10000"/>
                  <a:gd name="connsiteX22" fmla="*/ 1571 w 10205"/>
                  <a:gd name="connsiteY22" fmla="*/ 4280 h 10000"/>
                  <a:gd name="connsiteX23" fmla="*/ 1193 w 10205"/>
                  <a:gd name="connsiteY23" fmla="*/ 4280 h 10000"/>
                  <a:gd name="connsiteX24" fmla="*/ 1193 w 10205"/>
                  <a:gd name="connsiteY24" fmla="*/ 4691 h 10000"/>
                  <a:gd name="connsiteX25" fmla="*/ 1571 w 10205"/>
                  <a:gd name="connsiteY25" fmla="*/ 4691 h 10000"/>
                  <a:gd name="connsiteX26" fmla="*/ 1571 w 10205"/>
                  <a:gd name="connsiteY26" fmla="*/ 5205 h 10000"/>
                  <a:gd name="connsiteX27" fmla="*/ 1193 w 10205"/>
                  <a:gd name="connsiteY27" fmla="*/ 5205 h 10000"/>
                  <a:gd name="connsiteX28" fmla="*/ 1193 w 10205"/>
                  <a:gd name="connsiteY28" fmla="*/ 5616 h 10000"/>
                  <a:gd name="connsiteX29" fmla="*/ 1571 w 10205"/>
                  <a:gd name="connsiteY29" fmla="*/ 5616 h 10000"/>
                  <a:gd name="connsiteX30" fmla="*/ 1571 w 10205"/>
                  <a:gd name="connsiteY30" fmla="*/ 6831 h 10000"/>
                  <a:gd name="connsiteX31" fmla="*/ 444 w 10205"/>
                  <a:gd name="connsiteY31" fmla="*/ 6831 h 10000"/>
                  <a:gd name="connsiteX32" fmla="*/ 444 w 10205"/>
                  <a:gd name="connsiteY32" fmla="*/ 7581 h 10000"/>
                  <a:gd name="connsiteX33" fmla="*/ 1022 w 10205"/>
                  <a:gd name="connsiteY33" fmla="*/ 7601 h 10000"/>
                  <a:gd name="connsiteX34" fmla="*/ 1805 w 10205"/>
                  <a:gd name="connsiteY34" fmla="*/ 7094 h 10000"/>
                  <a:gd name="connsiteX35" fmla="*/ 1798 w 10205"/>
                  <a:gd name="connsiteY35" fmla="*/ 7581 h 10000"/>
                  <a:gd name="connsiteX36" fmla="*/ 2519 w 10205"/>
                  <a:gd name="connsiteY36" fmla="*/ 7146 h 10000"/>
                  <a:gd name="connsiteX37" fmla="*/ 2519 w 10205"/>
                  <a:gd name="connsiteY37" fmla="*/ 7581 h 10000"/>
                  <a:gd name="connsiteX38" fmla="*/ 3232 w 10205"/>
                  <a:gd name="connsiteY38" fmla="*/ 7139 h 10000"/>
                  <a:gd name="connsiteX39" fmla="*/ 3238 w 10205"/>
                  <a:gd name="connsiteY39" fmla="*/ 7575 h 10000"/>
                  <a:gd name="connsiteX40" fmla="*/ 3924 w 10205"/>
                  <a:gd name="connsiteY40" fmla="*/ 7107 h 10000"/>
                  <a:gd name="connsiteX41" fmla="*/ 3924 w 10205"/>
                  <a:gd name="connsiteY41" fmla="*/ 8352 h 10000"/>
                  <a:gd name="connsiteX42" fmla="*/ 4004 w 10205"/>
                  <a:gd name="connsiteY42" fmla="*/ 8262 h 10000"/>
                  <a:gd name="connsiteX43" fmla="*/ 4081 w 10205"/>
                  <a:gd name="connsiteY43" fmla="*/ 8179 h 10000"/>
                  <a:gd name="connsiteX44" fmla="*/ 4177 w 10205"/>
                  <a:gd name="connsiteY44" fmla="*/ 8108 h 10000"/>
                  <a:gd name="connsiteX45" fmla="*/ 4282 w 10205"/>
                  <a:gd name="connsiteY45" fmla="*/ 8044 h 10000"/>
                  <a:gd name="connsiteX46" fmla="*/ 4387 w 10205"/>
                  <a:gd name="connsiteY46" fmla="*/ 8000 h 10000"/>
                  <a:gd name="connsiteX47" fmla="*/ 4501 w 10205"/>
                  <a:gd name="connsiteY47" fmla="*/ 7967 h 10000"/>
                  <a:gd name="connsiteX48" fmla="*/ 4621 w 10205"/>
                  <a:gd name="connsiteY48" fmla="*/ 7942 h 10000"/>
                  <a:gd name="connsiteX49" fmla="*/ 4757 w 10205"/>
                  <a:gd name="connsiteY49" fmla="*/ 7935 h 10000"/>
                  <a:gd name="connsiteX50" fmla="*/ 4944 w 10205"/>
                  <a:gd name="connsiteY50" fmla="*/ 7948 h 10000"/>
                  <a:gd name="connsiteX51" fmla="*/ 5130 w 10205"/>
                  <a:gd name="connsiteY51" fmla="*/ 7993 h 10000"/>
                  <a:gd name="connsiteX52" fmla="*/ 5279 w 10205"/>
                  <a:gd name="connsiteY52" fmla="*/ 8070 h 10000"/>
                  <a:gd name="connsiteX53" fmla="*/ 5431 w 10205"/>
                  <a:gd name="connsiteY53" fmla="*/ 8166 h 10000"/>
                  <a:gd name="connsiteX54" fmla="*/ 5559 w 10205"/>
                  <a:gd name="connsiteY54" fmla="*/ 8282 h 10000"/>
                  <a:gd name="connsiteX55" fmla="*/ 5643 w 10205"/>
                  <a:gd name="connsiteY55" fmla="*/ 8423 h 10000"/>
                  <a:gd name="connsiteX56" fmla="*/ 5722 w 10205"/>
                  <a:gd name="connsiteY56" fmla="*/ 8570 h 10000"/>
                  <a:gd name="connsiteX57" fmla="*/ 5749 w 10205"/>
                  <a:gd name="connsiteY57" fmla="*/ 8732 h 10000"/>
                  <a:gd name="connsiteX58" fmla="*/ 5785 w 10205"/>
                  <a:gd name="connsiteY58" fmla="*/ 8725 h 10000"/>
                  <a:gd name="connsiteX59" fmla="*/ 5813 w 10205"/>
                  <a:gd name="connsiteY59" fmla="*/ 8725 h 10000"/>
                  <a:gd name="connsiteX60" fmla="*/ 5842 w 10205"/>
                  <a:gd name="connsiteY60" fmla="*/ 8719 h 10000"/>
                  <a:gd name="connsiteX61" fmla="*/ 5870 w 10205"/>
                  <a:gd name="connsiteY61" fmla="*/ 8719 h 10000"/>
                  <a:gd name="connsiteX62" fmla="*/ 5907 w 10205"/>
                  <a:gd name="connsiteY62" fmla="*/ 8713 h 10000"/>
                  <a:gd name="connsiteX63" fmla="*/ 5940 w 10205"/>
                  <a:gd name="connsiteY63" fmla="*/ 8713 h 10000"/>
                  <a:gd name="connsiteX64" fmla="*/ 5970 w 10205"/>
                  <a:gd name="connsiteY64" fmla="*/ 8713 h 10000"/>
                  <a:gd name="connsiteX65" fmla="*/ 6007 w 10205"/>
                  <a:gd name="connsiteY65" fmla="*/ 8713 h 10000"/>
                  <a:gd name="connsiteX66" fmla="*/ 6155 w 10205"/>
                  <a:gd name="connsiteY66" fmla="*/ 8719 h 10000"/>
                  <a:gd name="connsiteX67" fmla="*/ 6291 w 10205"/>
                  <a:gd name="connsiteY67" fmla="*/ 8752 h 10000"/>
                  <a:gd name="connsiteX68" fmla="*/ 6427 w 10205"/>
                  <a:gd name="connsiteY68" fmla="*/ 8797 h 10000"/>
                  <a:gd name="connsiteX69" fmla="*/ 6549 w 10205"/>
                  <a:gd name="connsiteY69" fmla="*/ 8862 h 10000"/>
                  <a:gd name="connsiteX70" fmla="*/ 6662 w 10205"/>
                  <a:gd name="connsiteY70" fmla="*/ 8938 h 10000"/>
                  <a:gd name="connsiteX71" fmla="*/ 6763 w 10205"/>
                  <a:gd name="connsiteY71" fmla="*/ 9021 h 10000"/>
                  <a:gd name="connsiteX72" fmla="*/ 6842 w 10205"/>
                  <a:gd name="connsiteY72" fmla="*/ 9131 h 10000"/>
                  <a:gd name="connsiteX73" fmla="*/ 6914 w 10205"/>
                  <a:gd name="connsiteY73" fmla="*/ 9239 h 10000"/>
                  <a:gd name="connsiteX74" fmla="*/ 2841 w 10205"/>
                  <a:gd name="connsiteY74" fmla="*/ 9239 h 10000"/>
                  <a:gd name="connsiteX75" fmla="*/ 2883 w 10205"/>
                  <a:gd name="connsiteY75" fmla="*/ 9156 h 10000"/>
                  <a:gd name="connsiteX76" fmla="*/ 2940 w 10205"/>
                  <a:gd name="connsiteY76" fmla="*/ 9073 h 10000"/>
                  <a:gd name="connsiteX77" fmla="*/ 2998 w 10205"/>
                  <a:gd name="connsiteY77" fmla="*/ 9009 h 10000"/>
                  <a:gd name="connsiteX78" fmla="*/ 3073 w 10205"/>
                  <a:gd name="connsiteY78" fmla="*/ 8945 h 10000"/>
                  <a:gd name="connsiteX79" fmla="*/ 3146 w 10205"/>
                  <a:gd name="connsiteY79" fmla="*/ 8894 h 10000"/>
                  <a:gd name="connsiteX80" fmla="*/ 3232 w 10205"/>
                  <a:gd name="connsiteY80" fmla="*/ 8842 h 10000"/>
                  <a:gd name="connsiteX81" fmla="*/ 3318 w 10205"/>
                  <a:gd name="connsiteY81" fmla="*/ 8804 h 10000"/>
                  <a:gd name="connsiteX82" fmla="*/ 3418 w 10205"/>
                  <a:gd name="connsiteY82" fmla="*/ 8772 h 10000"/>
                  <a:gd name="connsiteX83" fmla="*/ 3418 w 10205"/>
                  <a:gd name="connsiteY83" fmla="*/ 7948 h 10000"/>
                  <a:gd name="connsiteX84" fmla="*/ 1173 w 10205"/>
                  <a:gd name="connsiteY84" fmla="*/ 8032 h 10000"/>
                  <a:gd name="connsiteX85" fmla="*/ 3 w 10205"/>
                  <a:gd name="connsiteY85" fmla="*/ 7682 h 10000"/>
                  <a:gd name="connsiteX86" fmla="*/ 2290 w 10205"/>
                  <a:gd name="connsiteY86" fmla="*/ 9456 h 10000"/>
                  <a:gd name="connsiteX87" fmla="*/ 6149 w 10205"/>
                  <a:gd name="connsiteY87" fmla="*/ 9983 h 10000"/>
                  <a:gd name="connsiteX88" fmla="*/ 8700 w 10205"/>
                  <a:gd name="connsiteY88" fmla="*/ 8953 h 10000"/>
                  <a:gd name="connsiteX0" fmla="*/ 8700 w 10205"/>
                  <a:gd name="connsiteY0" fmla="*/ 8953 h 10016"/>
                  <a:gd name="connsiteX1" fmla="*/ 10156 w 10205"/>
                  <a:gd name="connsiteY1" fmla="*/ 7158 h 10016"/>
                  <a:gd name="connsiteX2" fmla="*/ 9279 w 10205"/>
                  <a:gd name="connsiteY2" fmla="*/ 7158 h 10016"/>
                  <a:gd name="connsiteX3" fmla="*/ 9279 w 10205"/>
                  <a:gd name="connsiteY3" fmla="*/ 4003 h 10016"/>
                  <a:gd name="connsiteX4" fmla="*/ 7113 w 10205"/>
                  <a:gd name="connsiteY4" fmla="*/ 4003 h 10016"/>
                  <a:gd name="connsiteX5" fmla="*/ 7113 w 10205"/>
                  <a:gd name="connsiteY5" fmla="*/ 3700 h 10016"/>
                  <a:gd name="connsiteX6" fmla="*/ 8844 w 10205"/>
                  <a:gd name="connsiteY6" fmla="*/ 3700 h 10016"/>
                  <a:gd name="connsiteX7" fmla="*/ 8844 w 10205"/>
                  <a:gd name="connsiteY7" fmla="*/ 3392 h 10016"/>
                  <a:gd name="connsiteX8" fmla="*/ 7113 w 10205"/>
                  <a:gd name="connsiteY8" fmla="*/ 3392 h 10016"/>
                  <a:gd name="connsiteX9" fmla="*/ 7113 w 10205"/>
                  <a:gd name="connsiteY9" fmla="*/ 1324 h 10016"/>
                  <a:gd name="connsiteX10" fmla="*/ 4564 w 10205"/>
                  <a:gd name="connsiteY10" fmla="*/ 534 h 10016"/>
                  <a:gd name="connsiteX11" fmla="*/ 4564 w 10205"/>
                  <a:gd name="connsiteY11" fmla="*/ 5500 h 10016"/>
                  <a:gd name="connsiteX12" fmla="*/ 4160 w 10205"/>
                  <a:gd name="connsiteY12" fmla="*/ 5506 h 10016"/>
                  <a:gd name="connsiteX13" fmla="*/ 4160 w 10205"/>
                  <a:gd name="connsiteY13" fmla="*/ 1703 h 10016"/>
                  <a:gd name="connsiteX14" fmla="*/ 3303 w 10205"/>
                  <a:gd name="connsiteY14" fmla="*/ 1999 h 10016"/>
                  <a:gd name="connsiteX15" fmla="*/ 2841 w 10205"/>
                  <a:gd name="connsiteY15" fmla="*/ 1999 h 10016"/>
                  <a:gd name="connsiteX16" fmla="*/ 2841 w 10205"/>
                  <a:gd name="connsiteY16" fmla="*/ 0 h 10016"/>
                  <a:gd name="connsiteX17" fmla="*/ 2670 w 10205"/>
                  <a:gd name="connsiteY17" fmla="*/ 0 h 10016"/>
                  <a:gd name="connsiteX18" fmla="*/ 2670 w 10205"/>
                  <a:gd name="connsiteY18" fmla="*/ 1999 h 10016"/>
                  <a:gd name="connsiteX19" fmla="*/ 2278 w 10205"/>
                  <a:gd name="connsiteY19" fmla="*/ 1999 h 10016"/>
                  <a:gd name="connsiteX20" fmla="*/ 2278 w 10205"/>
                  <a:gd name="connsiteY20" fmla="*/ 2417 h 10016"/>
                  <a:gd name="connsiteX21" fmla="*/ 1571 w 10205"/>
                  <a:gd name="connsiteY21" fmla="*/ 2730 h 10016"/>
                  <a:gd name="connsiteX22" fmla="*/ 1571 w 10205"/>
                  <a:gd name="connsiteY22" fmla="*/ 4280 h 10016"/>
                  <a:gd name="connsiteX23" fmla="*/ 1193 w 10205"/>
                  <a:gd name="connsiteY23" fmla="*/ 4280 h 10016"/>
                  <a:gd name="connsiteX24" fmla="*/ 1193 w 10205"/>
                  <a:gd name="connsiteY24" fmla="*/ 4691 h 10016"/>
                  <a:gd name="connsiteX25" fmla="*/ 1571 w 10205"/>
                  <a:gd name="connsiteY25" fmla="*/ 4691 h 10016"/>
                  <a:gd name="connsiteX26" fmla="*/ 1571 w 10205"/>
                  <a:gd name="connsiteY26" fmla="*/ 5205 h 10016"/>
                  <a:gd name="connsiteX27" fmla="*/ 1193 w 10205"/>
                  <a:gd name="connsiteY27" fmla="*/ 5205 h 10016"/>
                  <a:gd name="connsiteX28" fmla="*/ 1193 w 10205"/>
                  <a:gd name="connsiteY28" fmla="*/ 5616 h 10016"/>
                  <a:gd name="connsiteX29" fmla="*/ 1571 w 10205"/>
                  <a:gd name="connsiteY29" fmla="*/ 5616 h 10016"/>
                  <a:gd name="connsiteX30" fmla="*/ 1571 w 10205"/>
                  <a:gd name="connsiteY30" fmla="*/ 6831 h 10016"/>
                  <a:gd name="connsiteX31" fmla="*/ 444 w 10205"/>
                  <a:gd name="connsiteY31" fmla="*/ 6831 h 10016"/>
                  <a:gd name="connsiteX32" fmla="*/ 444 w 10205"/>
                  <a:gd name="connsiteY32" fmla="*/ 7581 h 10016"/>
                  <a:gd name="connsiteX33" fmla="*/ 1022 w 10205"/>
                  <a:gd name="connsiteY33" fmla="*/ 7601 h 10016"/>
                  <a:gd name="connsiteX34" fmla="*/ 1805 w 10205"/>
                  <a:gd name="connsiteY34" fmla="*/ 7094 h 10016"/>
                  <a:gd name="connsiteX35" fmla="*/ 1798 w 10205"/>
                  <a:gd name="connsiteY35" fmla="*/ 7581 h 10016"/>
                  <a:gd name="connsiteX36" fmla="*/ 2519 w 10205"/>
                  <a:gd name="connsiteY36" fmla="*/ 7146 h 10016"/>
                  <a:gd name="connsiteX37" fmla="*/ 2519 w 10205"/>
                  <a:gd name="connsiteY37" fmla="*/ 7581 h 10016"/>
                  <a:gd name="connsiteX38" fmla="*/ 3232 w 10205"/>
                  <a:gd name="connsiteY38" fmla="*/ 7139 h 10016"/>
                  <a:gd name="connsiteX39" fmla="*/ 3238 w 10205"/>
                  <a:gd name="connsiteY39" fmla="*/ 7575 h 10016"/>
                  <a:gd name="connsiteX40" fmla="*/ 3924 w 10205"/>
                  <a:gd name="connsiteY40" fmla="*/ 7107 h 10016"/>
                  <a:gd name="connsiteX41" fmla="*/ 3924 w 10205"/>
                  <a:gd name="connsiteY41" fmla="*/ 8352 h 10016"/>
                  <a:gd name="connsiteX42" fmla="*/ 4004 w 10205"/>
                  <a:gd name="connsiteY42" fmla="*/ 8262 h 10016"/>
                  <a:gd name="connsiteX43" fmla="*/ 4081 w 10205"/>
                  <a:gd name="connsiteY43" fmla="*/ 8179 h 10016"/>
                  <a:gd name="connsiteX44" fmla="*/ 4177 w 10205"/>
                  <a:gd name="connsiteY44" fmla="*/ 8108 h 10016"/>
                  <a:gd name="connsiteX45" fmla="*/ 4282 w 10205"/>
                  <a:gd name="connsiteY45" fmla="*/ 8044 h 10016"/>
                  <a:gd name="connsiteX46" fmla="*/ 4387 w 10205"/>
                  <a:gd name="connsiteY46" fmla="*/ 8000 h 10016"/>
                  <a:gd name="connsiteX47" fmla="*/ 4501 w 10205"/>
                  <a:gd name="connsiteY47" fmla="*/ 7967 h 10016"/>
                  <a:gd name="connsiteX48" fmla="*/ 4621 w 10205"/>
                  <a:gd name="connsiteY48" fmla="*/ 7942 h 10016"/>
                  <a:gd name="connsiteX49" fmla="*/ 4757 w 10205"/>
                  <a:gd name="connsiteY49" fmla="*/ 7935 h 10016"/>
                  <a:gd name="connsiteX50" fmla="*/ 4944 w 10205"/>
                  <a:gd name="connsiteY50" fmla="*/ 7948 h 10016"/>
                  <a:gd name="connsiteX51" fmla="*/ 5130 w 10205"/>
                  <a:gd name="connsiteY51" fmla="*/ 7993 h 10016"/>
                  <a:gd name="connsiteX52" fmla="*/ 5279 w 10205"/>
                  <a:gd name="connsiteY52" fmla="*/ 8070 h 10016"/>
                  <a:gd name="connsiteX53" fmla="*/ 5431 w 10205"/>
                  <a:gd name="connsiteY53" fmla="*/ 8166 h 10016"/>
                  <a:gd name="connsiteX54" fmla="*/ 5559 w 10205"/>
                  <a:gd name="connsiteY54" fmla="*/ 8282 h 10016"/>
                  <a:gd name="connsiteX55" fmla="*/ 5643 w 10205"/>
                  <a:gd name="connsiteY55" fmla="*/ 8423 h 10016"/>
                  <a:gd name="connsiteX56" fmla="*/ 5722 w 10205"/>
                  <a:gd name="connsiteY56" fmla="*/ 8570 h 10016"/>
                  <a:gd name="connsiteX57" fmla="*/ 5749 w 10205"/>
                  <a:gd name="connsiteY57" fmla="*/ 8732 h 10016"/>
                  <a:gd name="connsiteX58" fmla="*/ 5785 w 10205"/>
                  <a:gd name="connsiteY58" fmla="*/ 8725 h 10016"/>
                  <a:gd name="connsiteX59" fmla="*/ 5813 w 10205"/>
                  <a:gd name="connsiteY59" fmla="*/ 8725 h 10016"/>
                  <a:gd name="connsiteX60" fmla="*/ 5842 w 10205"/>
                  <a:gd name="connsiteY60" fmla="*/ 8719 h 10016"/>
                  <a:gd name="connsiteX61" fmla="*/ 5870 w 10205"/>
                  <a:gd name="connsiteY61" fmla="*/ 8719 h 10016"/>
                  <a:gd name="connsiteX62" fmla="*/ 5907 w 10205"/>
                  <a:gd name="connsiteY62" fmla="*/ 8713 h 10016"/>
                  <a:gd name="connsiteX63" fmla="*/ 5940 w 10205"/>
                  <a:gd name="connsiteY63" fmla="*/ 8713 h 10016"/>
                  <a:gd name="connsiteX64" fmla="*/ 5970 w 10205"/>
                  <a:gd name="connsiteY64" fmla="*/ 8713 h 10016"/>
                  <a:gd name="connsiteX65" fmla="*/ 6007 w 10205"/>
                  <a:gd name="connsiteY65" fmla="*/ 8713 h 10016"/>
                  <a:gd name="connsiteX66" fmla="*/ 6155 w 10205"/>
                  <a:gd name="connsiteY66" fmla="*/ 8719 h 10016"/>
                  <a:gd name="connsiteX67" fmla="*/ 6291 w 10205"/>
                  <a:gd name="connsiteY67" fmla="*/ 8752 h 10016"/>
                  <a:gd name="connsiteX68" fmla="*/ 6427 w 10205"/>
                  <a:gd name="connsiteY68" fmla="*/ 8797 h 10016"/>
                  <a:gd name="connsiteX69" fmla="*/ 6549 w 10205"/>
                  <a:gd name="connsiteY69" fmla="*/ 8862 h 10016"/>
                  <a:gd name="connsiteX70" fmla="*/ 6662 w 10205"/>
                  <a:gd name="connsiteY70" fmla="*/ 8938 h 10016"/>
                  <a:gd name="connsiteX71" fmla="*/ 6763 w 10205"/>
                  <a:gd name="connsiteY71" fmla="*/ 9021 h 10016"/>
                  <a:gd name="connsiteX72" fmla="*/ 6842 w 10205"/>
                  <a:gd name="connsiteY72" fmla="*/ 9131 h 10016"/>
                  <a:gd name="connsiteX73" fmla="*/ 6914 w 10205"/>
                  <a:gd name="connsiteY73" fmla="*/ 9239 h 10016"/>
                  <a:gd name="connsiteX74" fmla="*/ 2841 w 10205"/>
                  <a:gd name="connsiteY74" fmla="*/ 9239 h 10016"/>
                  <a:gd name="connsiteX75" fmla="*/ 2883 w 10205"/>
                  <a:gd name="connsiteY75" fmla="*/ 9156 h 10016"/>
                  <a:gd name="connsiteX76" fmla="*/ 2940 w 10205"/>
                  <a:gd name="connsiteY76" fmla="*/ 9073 h 10016"/>
                  <a:gd name="connsiteX77" fmla="*/ 2998 w 10205"/>
                  <a:gd name="connsiteY77" fmla="*/ 9009 h 10016"/>
                  <a:gd name="connsiteX78" fmla="*/ 3073 w 10205"/>
                  <a:gd name="connsiteY78" fmla="*/ 8945 h 10016"/>
                  <a:gd name="connsiteX79" fmla="*/ 3146 w 10205"/>
                  <a:gd name="connsiteY79" fmla="*/ 8894 h 10016"/>
                  <a:gd name="connsiteX80" fmla="*/ 3232 w 10205"/>
                  <a:gd name="connsiteY80" fmla="*/ 8842 h 10016"/>
                  <a:gd name="connsiteX81" fmla="*/ 3318 w 10205"/>
                  <a:gd name="connsiteY81" fmla="*/ 8804 h 10016"/>
                  <a:gd name="connsiteX82" fmla="*/ 3418 w 10205"/>
                  <a:gd name="connsiteY82" fmla="*/ 8772 h 10016"/>
                  <a:gd name="connsiteX83" fmla="*/ 3418 w 10205"/>
                  <a:gd name="connsiteY83" fmla="*/ 7948 h 10016"/>
                  <a:gd name="connsiteX84" fmla="*/ 1173 w 10205"/>
                  <a:gd name="connsiteY84" fmla="*/ 8032 h 10016"/>
                  <a:gd name="connsiteX85" fmla="*/ 3 w 10205"/>
                  <a:gd name="connsiteY85" fmla="*/ 7682 h 10016"/>
                  <a:gd name="connsiteX86" fmla="*/ 2290 w 10205"/>
                  <a:gd name="connsiteY86" fmla="*/ 9456 h 10016"/>
                  <a:gd name="connsiteX87" fmla="*/ 6149 w 10205"/>
                  <a:gd name="connsiteY87" fmla="*/ 9983 h 10016"/>
                  <a:gd name="connsiteX88" fmla="*/ 8700 w 10205"/>
                  <a:gd name="connsiteY88" fmla="*/ 8953 h 10016"/>
                  <a:gd name="connsiteX0" fmla="*/ 8700 w 10205"/>
                  <a:gd name="connsiteY0" fmla="*/ 8953 h 10036"/>
                  <a:gd name="connsiteX1" fmla="*/ 10156 w 10205"/>
                  <a:gd name="connsiteY1" fmla="*/ 7158 h 10036"/>
                  <a:gd name="connsiteX2" fmla="*/ 9279 w 10205"/>
                  <a:gd name="connsiteY2" fmla="*/ 7158 h 10036"/>
                  <a:gd name="connsiteX3" fmla="*/ 9279 w 10205"/>
                  <a:gd name="connsiteY3" fmla="*/ 4003 h 10036"/>
                  <a:gd name="connsiteX4" fmla="*/ 7113 w 10205"/>
                  <a:gd name="connsiteY4" fmla="*/ 4003 h 10036"/>
                  <a:gd name="connsiteX5" fmla="*/ 7113 w 10205"/>
                  <a:gd name="connsiteY5" fmla="*/ 3700 h 10036"/>
                  <a:gd name="connsiteX6" fmla="*/ 8844 w 10205"/>
                  <a:gd name="connsiteY6" fmla="*/ 3700 h 10036"/>
                  <a:gd name="connsiteX7" fmla="*/ 8844 w 10205"/>
                  <a:gd name="connsiteY7" fmla="*/ 3392 h 10036"/>
                  <a:gd name="connsiteX8" fmla="*/ 7113 w 10205"/>
                  <a:gd name="connsiteY8" fmla="*/ 3392 h 10036"/>
                  <a:gd name="connsiteX9" fmla="*/ 7113 w 10205"/>
                  <a:gd name="connsiteY9" fmla="*/ 1324 h 10036"/>
                  <a:gd name="connsiteX10" fmla="*/ 4564 w 10205"/>
                  <a:gd name="connsiteY10" fmla="*/ 534 h 10036"/>
                  <a:gd name="connsiteX11" fmla="*/ 4564 w 10205"/>
                  <a:gd name="connsiteY11" fmla="*/ 5500 h 10036"/>
                  <a:gd name="connsiteX12" fmla="*/ 4160 w 10205"/>
                  <a:gd name="connsiteY12" fmla="*/ 5506 h 10036"/>
                  <a:gd name="connsiteX13" fmla="*/ 4160 w 10205"/>
                  <a:gd name="connsiteY13" fmla="*/ 1703 h 10036"/>
                  <a:gd name="connsiteX14" fmla="*/ 3303 w 10205"/>
                  <a:gd name="connsiteY14" fmla="*/ 1999 h 10036"/>
                  <a:gd name="connsiteX15" fmla="*/ 2841 w 10205"/>
                  <a:gd name="connsiteY15" fmla="*/ 1999 h 10036"/>
                  <a:gd name="connsiteX16" fmla="*/ 2841 w 10205"/>
                  <a:gd name="connsiteY16" fmla="*/ 0 h 10036"/>
                  <a:gd name="connsiteX17" fmla="*/ 2670 w 10205"/>
                  <a:gd name="connsiteY17" fmla="*/ 0 h 10036"/>
                  <a:gd name="connsiteX18" fmla="*/ 2670 w 10205"/>
                  <a:gd name="connsiteY18" fmla="*/ 1999 h 10036"/>
                  <a:gd name="connsiteX19" fmla="*/ 2278 w 10205"/>
                  <a:gd name="connsiteY19" fmla="*/ 1999 h 10036"/>
                  <a:gd name="connsiteX20" fmla="*/ 2278 w 10205"/>
                  <a:gd name="connsiteY20" fmla="*/ 2417 h 10036"/>
                  <a:gd name="connsiteX21" fmla="*/ 1571 w 10205"/>
                  <a:gd name="connsiteY21" fmla="*/ 2730 h 10036"/>
                  <a:gd name="connsiteX22" fmla="*/ 1571 w 10205"/>
                  <a:gd name="connsiteY22" fmla="*/ 4280 h 10036"/>
                  <a:gd name="connsiteX23" fmla="*/ 1193 w 10205"/>
                  <a:gd name="connsiteY23" fmla="*/ 4280 h 10036"/>
                  <a:gd name="connsiteX24" fmla="*/ 1193 w 10205"/>
                  <a:gd name="connsiteY24" fmla="*/ 4691 h 10036"/>
                  <a:gd name="connsiteX25" fmla="*/ 1571 w 10205"/>
                  <a:gd name="connsiteY25" fmla="*/ 4691 h 10036"/>
                  <a:gd name="connsiteX26" fmla="*/ 1571 w 10205"/>
                  <a:gd name="connsiteY26" fmla="*/ 5205 h 10036"/>
                  <a:gd name="connsiteX27" fmla="*/ 1193 w 10205"/>
                  <a:gd name="connsiteY27" fmla="*/ 5205 h 10036"/>
                  <a:gd name="connsiteX28" fmla="*/ 1193 w 10205"/>
                  <a:gd name="connsiteY28" fmla="*/ 5616 h 10036"/>
                  <a:gd name="connsiteX29" fmla="*/ 1571 w 10205"/>
                  <a:gd name="connsiteY29" fmla="*/ 5616 h 10036"/>
                  <a:gd name="connsiteX30" fmla="*/ 1571 w 10205"/>
                  <a:gd name="connsiteY30" fmla="*/ 6831 h 10036"/>
                  <a:gd name="connsiteX31" fmla="*/ 444 w 10205"/>
                  <a:gd name="connsiteY31" fmla="*/ 6831 h 10036"/>
                  <a:gd name="connsiteX32" fmla="*/ 444 w 10205"/>
                  <a:gd name="connsiteY32" fmla="*/ 7581 h 10036"/>
                  <a:gd name="connsiteX33" fmla="*/ 1022 w 10205"/>
                  <a:gd name="connsiteY33" fmla="*/ 7601 h 10036"/>
                  <a:gd name="connsiteX34" fmla="*/ 1805 w 10205"/>
                  <a:gd name="connsiteY34" fmla="*/ 7094 h 10036"/>
                  <a:gd name="connsiteX35" fmla="*/ 1798 w 10205"/>
                  <a:gd name="connsiteY35" fmla="*/ 7581 h 10036"/>
                  <a:gd name="connsiteX36" fmla="*/ 2519 w 10205"/>
                  <a:gd name="connsiteY36" fmla="*/ 7146 h 10036"/>
                  <a:gd name="connsiteX37" fmla="*/ 2519 w 10205"/>
                  <a:gd name="connsiteY37" fmla="*/ 7581 h 10036"/>
                  <a:gd name="connsiteX38" fmla="*/ 3232 w 10205"/>
                  <a:gd name="connsiteY38" fmla="*/ 7139 h 10036"/>
                  <a:gd name="connsiteX39" fmla="*/ 3238 w 10205"/>
                  <a:gd name="connsiteY39" fmla="*/ 7575 h 10036"/>
                  <a:gd name="connsiteX40" fmla="*/ 3924 w 10205"/>
                  <a:gd name="connsiteY40" fmla="*/ 7107 h 10036"/>
                  <a:gd name="connsiteX41" fmla="*/ 3924 w 10205"/>
                  <a:gd name="connsiteY41" fmla="*/ 8352 h 10036"/>
                  <a:gd name="connsiteX42" fmla="*/ 4004 w 10205"/>
                  <a:gd name="connsiteY42" fmla="*/ 8262 h 10036"/>
                  <a:gd name="connsiteX43" fmla="*/ 4081 w 10205"/>
                  <a:gd name="connsiteY43" fmla="*/ 8179 h 10036"/>
                  <a:gd name="connsiteX44" fmla="*/ 4177 w 10205"/>
                  <a:gd name="connsiteY44" fmla="*/ 8108 h 10036"/>
                  <a:gd name="connsiteX45" fmla="*/ 4282 w 10205"/>
                  <a:gd name="connsiteY45" fmla="*/ 8044 h 10036"/>
                  <a:gd name="connsiteX46" fmla="*/ 4387 w 10205"/>
                  <a:gd name="connsiteY46" fmla="*/ 8000 h 10036"/>
                  <a:gd name="connsiteX47" fmla="*/ 4501 w 10205"/>
                  <a:gd name="connsiteY47" fmla="*/ 7967 h 10036"/>
                  <a:gd name="connsiteX48" fmla="*/ 4621 w 10205"/>
                  <a:gd name="connsiteY48" fmla="*/ 7942 h 10036"/>
                  <a:gd name="connsiteX49" fmla="*/ 4757 w 10205"/>
                  <a:gd name="connsiteY49" fmla="*/ 7935 h 10036"/>
                  <a:gd name="connsiteX50" fmla="*/ 4944 w 10205"/>
                  <a:gd name="connsiteY50" fmla="*/ 7948 h 10036"/>
                  <a:gd name="connsiteX51" fmla="*/ 5130 w 10205"/>
                  <a:gd name="connsiteY51" fmla="*/ 7993 h 10036"/>
                  <a:gd name="connsiteX52" fmla="*/ 5279 w 10205"/>
                  <a:gd name="connsiteY52" fmla="*/ 8070 h 10036"/>
                  <a:gd name="connsiteX53" fmla="*/ 5431 w 10205"/>
                  <a:gd name="connsiteY53" fmla="*/ 8166 h 10036"/>
                  <a:gd name="connsiteX54" fmla="*/ 5559 w 10205"/>
                  <a:gd name="connsiteY54" fmla="*/ 8282 h 10036"/>
                  <a:gd name="connsiteX55" fmla="*/ 5643 w 10205"/>
                  <a:gd name="connsiteY55" fmla="*/ 8423 h 10036"/>
                  <a:gd name="connsiteX56" fmla="*/ 5722 w 10205"/>
                  <a:gd name="connsiteY56" fmla="*/ 8570 h 10036"/>
                  <a:gd name="connsiteX57" fmla="*/ 5749 w 10205"/>
                  <a:gd name="connsiteY57" fmla="*/ 8732 h 10036"/>
                  <a:gd name="connsiteX58" fmla="*/ 5785 w 10205"/>
                  <a:gd name="connsiteY58" fmla="*/ 8725 h 10036"/>
                  <a:gd name="connsiteX59" fmla="*/ 5813 w 10205"/>
                  <a:gd name="connsiteY59" fmla="*/ 8725 h 10036"/>
                  <a:gd name="connsiteX60" fmla="*/ 5842 w 10205"/>
                  <a:gd name="connsiteY60" fmla="*/ 8719 h 10036"/>
                  <a:gd name="connsiteX61" fmla="*/ 5870 w 10205"/>
                  <a:gd name="connsiteY61" fmla="*/ 8719 h 10036"/>
                  <a:gd name="connsiteX62" fmla="*/ 5907 w 10205"/>
                  <a:gd name="connsiteY62" fmla="*/ 8713 h 10036"/>
                  <a:gd name="connsiteX63" fmla="*/ 5940 w 10205"/>
                  <a:gd name="connsiteY63" fmla="*/ 8713 h 10036"/>
                  <a:gd name="connsiteX64" fmla="*/ 5970 w 10205"/>
                  <a:gd name="connsiteY64" fmla="*/ 8713 h 10036"/>
                  <a:gd name="connsiteX65" fmla="*/ 6007 w 10205"/>
                  <a:gd name="connsiteY65" fmla="*/ 8713 h 10036"/>
                  <a:gd name="connsiteX66" fmla="*/ 6155 w 10205"/>
                  <a:gd name="connsiteY66" fmla="*/ 8719 h 10036"/>
                  <a:gd name="connsiteX67" fmla="*/ 6291 w 10205"/>
                  <a:gd name="connsiteY67" fmla="*/ 8752 h 10036"/>
                  <a:gd name="connsiteX68" fmla="*/ 6427 w 10205"/>
                  <a:gd name="connsiteY68" fmla="*/ 8797 h 10036"/>
                  <a:gd name="connsiteX69" fmla="*/ 6549 w 10205"/>
                  <a:gd name="connsiteY69" fmla="*/ 8862 h 10036"/>
                  <a:gd name="connsiteX70" fmla="*/ 6662 w 10205"/>
                  <a:gd name="connsiteY70" fmla="*/ 8938 h 10036"/>
                  <a:gd name="connsiteX71" fmla="*/ 6763 w 10205"/>
                  <a:gd name="connsiteY71" fmla="*/ 9021 h 10036"/>
                  <a:gd name="connsiteX72" fmla="*/ 6842 w 10205"/>
                  <a:gd name="connsiteY72" fmla="*/ 9131 h 10036"/>
                  <a:gd name="connsiteX73" fmla="*/ 6914 w 10205"/>
                  <a:gd name="connsiteY73" fmla="*/ 9239 h 10036"/>
                  <a:gd name="connsiteX74" fmla="*/ 2841 w 10205"/>
                  <a:gd name="connsiteY74" fmla="*/ 9239 h 10036"/>
                  <a:gd name="connsiteX75" fmla="*/ 2883 w 10205"/>
                  <a:gd name="connsiteY75" fmla="*/ 9156 h 10036"/>
                  <a:gd name="connsiteX76" fmla="*/ 2940 w 10205"/>
                  <a:gd name="connsiteY76" fmla="*/ 9073 h 10036"/>
                  <a:gd name="connsiteX77" fmla="*/ 2998 w 10205"/>
                  <a:gd name="connsiteY77" fmla="*/ 9009 h 10036"/>
                  <a:gd name="connsiteX78" fmla="*/ 3073 w 10205"/>
                  <a:gd name="connsiteY78" fmla="*/ 8945 h 10036"/>
                  <a:gd name="connsiteX79" fmla="*/ 3146 w 10205"/>
                  <a:gd name="connsiteY79" fmla="*/ 8894 h 10036"/>
                  <a:gd name="connsiteX80" fmla="*/ 3232 w 10205"/>
                  <a:gd name="connsiteY80" fmla="*/ 8842 h 10036"/>
                  <a:gd name="connsiteX81" fmla="*/ 3318 w 10205"/>
                  <a:gd name="connsiteY81" fmla="*/ 8804 h 10036"/>
                  <a:gd name="connsiteX82" fmla="*/ 3418 w 10205"/>
                  <a:gd name="connsiteY82" fmla="*/ 8772 h 10036"/>
                  <a:gd name="connsiteX83" fmla="*/ 3418 w 10205"/>
                  <a:gd name="connsiteY83" fmla="*/ 7948 h 10036"/>
                  <a:gd name="connsiteX84" fmla="*/ 1173 w 10205"/>
                  <a:gd name="connsiteY84" fmla="*/ 8032 h 10036"/>
                  <a:gd name="connsiteX85" fmla="*/ 3 w 10205"/>
                  <a:gd name="connsiteY85" fmla="*/ 7682 h 10036"/>
                  <a:gd name="connsiteX86" fmla="*/ 2290 w 10205"/>
                  <a:gd name="connsiteY86" fmla="*/ 9456 h 10036"/>
                  <a:gd name="connsiteX87" fmla="*/ 6149 w 10205"/>
                  <a:gd name="connsiteY87" fmla="*/ 9983 h 10036"/>
                  <a:gd name="connsiteX88" fmla="*/ 8700 w 10205"/>
                  <a:gd name="connsiteY88" fmla="*/ 8953 h 10036"/>
                  <a:gd name="connsiteX0" fmla="*/ 8700 w 10207"/>
                  <a:gd name="connsiteY0" fmla="*/ 8953 h 10105"/>
                  <a:gd name="connsiteX1" fmla="*/ 10156 w 10207"/>
                  <a:gd name="connsiteY1" fmla="*/ 7158 h 10105"/>
                  <a:gd name="connsiteX2" fmla="*/ 9279 w 10207"/>
                  <a:gd name="connsiteY2" fmla="*/ 7158 h 10105"/>
                  <a:gd name="connsiteX3" fmla="*/ 9279 w 10207"/>
                  <a:gd name="connsiteY3" fmla="*/ 4003 h 10105"/>
                  <a:gd name="connsiteX4" fmla="*/ 7113 w 10207"/>
                  <a:gd name="connsiteY4" fmla="*/ 4003 h 10105"/>
                  <a:gd name="connsiteX5" fmla="*/ 7113 w 10207"/>
                  <a:gd name="connsiteY5" fmla="*/ 3700 h 10105"/>
                  <a:gd name="connsiteX6" fmla="*/ 8844 w 10207"/>
                  <a:gd name="connsiteY6" fmla="*/ 3700 h 10105"/>
                  <a:gd name="connsiteX7" fmla="*/ 8844 w 10207"/>
                  <a:gd name="connsiteY7" fmla="*/ 3392 h 10105"/>
                  <a:gd name="connsiteX8" fmla="*/ 7113 w 10207"/>
                  <a:gd name="connsiteY8" fmla="*/ 3392 h 10105"/>
                  <a:gd name="connsiteX9" fmla="*/ 7113 w 10207"/>
                  <a:gd name="connsiteY9" fmla="*/ 1324 h 10105"/>
                  <a:gd name="connsiteX10" fmla="*/ 4564 w 10207"/>
                  <a:gd name="connsiteY10" fmla="*/ 534 h 10105"/>
                  <a:gd name="connsiteX11" fmla="*/ 4564 w 10207"/>
                  <a:gd name="connsiteY11" fmla="*/ 5500 h 10105"/>
                  <a:gd name="connsiteX12" fmla="*/ 4160 w 10207"/>
                  <a:gd name="connsiteY12" fmla="*/ 5506 h 10105"/>
                  <a:gd name="connsiteX13" fmla="*/ 4160 w 10207"/>
                  <a:gd name="connsiteY13" fmla="*/ 1703 h 10105"/>
                  <a:gd name="connsiteX14" fmla="*/ 3303 w 10207"/>
                  <a:gd name="connsiteY14" fmla="*/ 1999 h 10105"/>
                  <a:gd name="connsiteX15" fmla="*/ 2841 w 10207"/>
                  <a:gd name="connsiteY15" fmla="*/ 1999 h 10105"/>
                  <a:gd name="connsiteX16" fmla="*/ 2841 w 10207"/>
                  <a:gd name="connsiteY16" fmla="*/ 0 h 10105"/>
                  <a:gd name="connsiteX17" fmla="*/ 2670 w 10207"/>
                  <a:gd name="connsiteY17" fmla="*/ 0 h 10105"/>
                  <a:gd name="connsiteX18" fmla="*/ 2670 w 10207"/>
                  <a:gd name="connsiteY18" fmla="*/ 1999 h 10105"/>
                  <a:gd name="connsiteX19" fmla="*/ 2278 w 10207"/>
                  <a:gd name="connsiteY19" fmla="*/ 1999 h 10105"/>
                  <a:gd name="connsiteX20" fmla="*/ 2278 w 10207"/>
                  <a:gd name="connsiteY20" fmla="*/ 2417 h 10105"/>
                  <a:gd name="connsiteX21" fmla="*/ 1571 w 10207"/>
                  <a:gd name="connsiteY21" fmla="*/ 2730 h 10105"/>
                  <a:gd name="connsiteX22" fmla="*/ 1571 w 10207"/>
                  <a:gd name="connsiteY22" fmla="*/ 4280 h 10105"/>
                  <a:gd name="connsiteX23" fmla="*/ 1193 w 10207"/>
                  <a:gd name="connsiteY23" fmla="*/ 4280 h 10105"/>
                  <a:gd name="connsiteX24" fmla="*/ 1193 w 10207"/>
                  <a:gd name="connsiteY24" fmla="*/ 4691 h 10105"/>
                  <a:gd name="connsiteX25" fmla="*/ 1571 w 10207"/>
                  <a:gd name="connsiteY25" fmla="*/ 4691 h 10105"/>
                  <a:gd name="connsiteX26" fmla="*/ 1571 w 10207"/>
                  <a:gd name="connsiteY26" fmla="*/ 5205 h 10105"/>
                  <a:gd name="connsiteX27" fmla="*/ 1193 w 10207"/>
                  <a:gd name="connsiteY27" fmla="*/ 5205 h 10105"/>
                  <a:gd name="connsiteX28" fmla="*/ 1193 w 10207"/>
                  <a:gd name="connsiteY28" fmla="*/ 5616 h 10105"/>
                  <a:gd name="connsiteX29" fmla="*/ 1571 w 10207"/>
                  <a:gd name="connsiteY29" fmla="*/ 5616 h 10105"/>
                  <a:gd name="connsiteX30" fmla="*/ 1571 w 10207"/>
                  <a:gd name="connsiteY30" fmla="*/ 6831 h 10105"/>
                  <a:gd name="connsiteX31" fmla="*/ 444 w 10207"/>
                  <a:gd name="connsiteY31" fmla="*/ 6831 h 10105"/>
                  <a:gd name="connsiteX32" fmla="*/ 444 w 10207"/>
                  <a:gd name="connsiteY32" fmla="*/ 7581 h 10105"/>
                  <a:gd name="connsiteX33" fmla="*/ 1022 w 10207"/>
                  <a:gd name="connsiteY33" fmla="*/ 7601 h 10105"/>
                  <a:gd name="connsiteX34" fmla="*/ 1805 w 10207"/>
                  <a:gd name="connsiteY34" fmla="*/ 7094 h 10105"/>
                  <a:gd name="connsiteX35" fmla="*/ 1798 w 10207"/>
                  <a:gd name="connsiteY35" fmla="*/ 7581 h 10105"/>
                  <a:gd name="connsiteX36" fmla="*/ 2519 w 10207"/>
                  <a:gd name="connsiteY36" fmla="*/ 7146 h 10105"/>
                  <a:gd name="connsiteX37" fmla="*/ 2519 w 10207"/>
                  <a:gd name="connsiteY37" fmla="*/ 7581 h 10105"/>
                  <a:gd name="connsiteX38" fmla="*/ 3232 w 10207"/>
                  <a:gd name="connsiteY38" fmla="*/ 7139 h 10105"/>
                  <a:gd name="connsiteX39" fmla="*/ 3238 w 10207"/>
                  <a:gd name="connsiteY39" fmla="*/ 7575 h 10105"/>
                  <a:gd name="connsiteX40" fmla="*/ 3924 w 10207"/>
                  <a:gd name="connsiteY40" fmla="*/ 7107 h 10105"/>
                  <a:gd name="connsiteX41" fmla="*/ 3924 w 10207"/>
                  <a:gd name="connsiteY41" fmla="*/ 8352 h 10105"/>
                  <a:gd name="connsiteX42" fmla="*/ 4004 w 10207"/>
                  <a:gd name="connsiteY42" fmla="*/ 8262 h 10105"/>
                  <a:gd name="connsiteX43" fmla="*/ 4081 w 10207"/>
                  <a:gd name="connsiteY43" fmla="*/ 8179 h 10105"/>
                  <a:gd name="connsiteX44" fmla="*/ 4177 w 10207"/>
                  <a:gd name="connsiteY44" fmla="*/ 8108 h 10105"/>
                  <a:gd name="connsiteX45" fmla="*/ 4282 w 10207"/>
                  <a:gd name="connsiteY45" fmla="*/ 8044 h 10105"/>
                  <a:gd name="connsiteX46" fmla="*/ 4387 w 10207"/>
                  <a:gd name="connsiteY46" fmla="*/ 8000 h 10105"/>
                  <a:gd name="connsiteX47" fmla="*/ 4501 w 10207"/>
                  <a:gd name="connsiteY47" fmla="*/ 7967 h 10105"/>
                  <a:gd name="connsiteX48" fmla="*/ 4621 w 10207"/>
                  <a:gd name="connsiteY48" fmla="*/ 7942 h 10105"/>
                  <a:gd name="connsiteX49" fmla="*/ 4757 w 10207"/>
                  <a:gd name="connsiteY49" fmla="*/ 7935 h 10105"/>
                  <a:gd name="connsiteX50" fmla="*/ 4944 w 10207"/>
                  <a:gd name="connsiteY50" fmla="*/ 7948 h 10105"/>
                  <a:gd name="connsiteX51" fmla="*/ 5130 w 10207"/>
                  <a:gd name="connsiteY51" fmla="*/ 7993 h 10105"/>
                  <a:gd name="connsiteX52" fmla="*/ 5279 w 10207"/>
                  <a:gd name="connsiteY52" fmla="*/ 8070 h 10105"/>
                  <a:gd name="connsiteX53" fmla="*/ 5431 w 10207"/>
                  <a:gd name="connsiteY53" fmla="*/ 8166 h 10105"/>
                  <a:gd name="connsiteX54" fmla="*/ 5559 w 10207"/>
                  <a:gd name="connsiteY54" fmla="*/ 8282 h 10105"/>
                  <a:gd name="connsiteX55" fmla="*/ 5643 w 10207"/>
                  <a:gd name="connsiteY55" fmla="*/ 8423 h 10105"/>
                  <a:gd name="connsiteX56" fmla="*/ 5722 w 10207"/>
                  <a:gd name="connsiteY56" fmla="*/ 8570 h 10105"/>
                  <a:gd name="connsiteX57" fmla="*/ 5749 w 10207"/>
                  <a:gd name="connsiteY57" fmla="*/ 8732 h 10105"/>
                  <a:gd name="connsiteX58" fmla="*/ 5785 w 10207"/>
                  <a:gd name="connsiteY58" fmla="*/ 8725 h 10105"/>
                  <a:gd name="connsiteX59" fmla="*/ 5813 w 10207"/>
                  <a:gd name="connsiteY59" fmla="*/ 8725 h 10105"/>
                  <a:gd name="connsiteX60" fmla="*/ 5842 w 10207"/>
                  <a:gd name="connsiteY60" fmla="*/ 8719 h 10105"/>
                  <a:gd name="connsiteX61" fmla="*/ 5870 w 10207"/>
                  <a:gd name="connsiteY61" fmla="*/ 8719 h 10105"/>
                  <a:gd name="connsiteX62" fmla="*/ 5907 w 10207"/>
                  <a:gd name="connsiteY62" fmla="*/ 8713 h 10105"/>
                  <a:gd name="connsiteX63" fmla="*/ 5940 w 10207"/>
                  <a:gd name="connsiteY63" fmla="*/ 8713 h 10105"/>
                  <a:gd name="connsiteX64" fmla="*/ 5970 w 10207"/>
                  <a:gd name="connsiteY64" fmla="*/ 8713 h 10105"/>
                  <a:gd name="connsiteX65" fmla="*/ 6007 w 10207"/>
                  <a:gd name="connsiteY65" fmla="*/ 8713 h 10105"/>
                  <a:gd name="connsiteX66" fmla="*/ 6155 w 10207"/>
                  <a:gd name="connsiteY66" fmla="*/ 8719 h 10105"/>
                  <a:gd name="connsiteX67" fmla="*/ 6291 w 10207"/>
                  <a:gd name="connsiteY67" fmla="*/ 8752 h 10105"/>
                  <a:gd name="connsiteX68" fmla="*/ 6427 w 10207"/>
                  <a:gd name="connsiteY68" fmla="*/ 8797 h 10105"/>
                  <a:gd name="connsiteX69" fmla="*/ 6549 w 10207"/>
                  <a:gd name="connsiteY69" fmla="*/ 8862 h 10105"/>
                  <a:gd name="connsiteX70" fmla="*/ 6662 w 10207"/>
                  <a:gd name="connsiteY70" fmla="*/ 8938 h 10105"/>
                  <a:gd name="connsiteX71" fmla="*/ 6763 w 10207"/>
                  <a:gd name="connsiteY71" fmla="*/ 9021 h 10105"/>
                  <a:gd name="connsiteX72" fmla="*/ 6842 w 10207"/>
                  <a:gd name="connsiteY72" fmla="*/ 9131 h 10105"/>
                  <a:gd name="connsiteX73" fmla="*/ 6914 w 10207"/>
                  <a:gd name="connsiteY73" fmla="*/ 9239 h 10105"/>
                  <a:gd name="connsiteX74" fmla="*/ 2841 w 10207"/>
                  <a:gd name="connsiteY74" fmla="*/ 9239 h 10105"/>
                  <a:gd name="connsiteX75" fmla="*/ 2883 w 10207"/>
                  <a:gd name="connsiteY75" fmla="*/ 9156 h 10105"/>
                  <a:gd name="connsiteX76" fmla="*/ 2940 w 10207"/>
                  <a:gd name="connsiteY76" fmla="*/ 9073 h 10105"/>
                  <a:gd name="connsiteX77" fmla="*/ 2998 w 10207"/>
                  <a:gd name="connsiteY77" fmla="*/ 9009 h 10105"/>
                  <a:gd name="connsiteX78" fmla="*/ 3073 w 10207"/>
                  <a:gd name="connsiteY78" fmla="*/ 8945 h 10105"/>
                  <a:gd name="connsiteX79" fmla="*/ 3146 w 10207"/>
                  <a:gd name="connsiteY79" fmla="*/ 8894 h 10105"/>
                  <a:gd name="connsiteX80" fmla="*/ 3232 w 10207"/>
                  <a:gd name="connsiteY80" fmla="*/ 8842 h 10105"/>
                  <a:gd name="connsiteX81" fmla="*/ 3318 w 10207"/>
                  <a:gd name="connsiteY81" fmla="*/ 8804 h 10105"/>
                  <a:gd name="connsiteX82" fmla="*/ 3418 w 10207"/>
                  <a:gd name="connsiteY82" fmla="*/ 8772 h 10105"/>
                  <a:gd name="connsiteX83" fmla="*/ 3418 w 10207"/>
                  <a:gd name="connsiteY83" fmla="*/ 7948 h 10105"/>
                  <a:gd name="connsiteX84" fmla="*/ 1173 w 10207"/>
                  <a:gd name="connsiteY84" fmla="*/ 8032 h 10105"/>
                  <a:gd name="connsiteX85" fmla="*/ 3 w 10207"/>
                  <a:gd name="connsiteY85" fmla="*/ 7682 h 10105"/>
                  <a:gd name="connsiteX86" fmla="*/ 2290 w 10207"/>
                  <a:gd name="connsiteY86" fmla="*/ 9456 h 10105"/>
                  <a:gd name="connsiteX87" fmla="*/ 5787 w 10207"/>
                  <a:gd name="connsiteY87" fmla="*/ 10078 h 10105"/>
                  <a:gd name="connsiteX88" fmla="*/ 8700 w 10207"/>
                  <a:gd name="connsiteY88" fmla="*/ 8953 h 10105"/>
                  <a:gd name="connsiteX0" fmla="*/ 8700 w 10207"/>
                  <a:gd name="connsiteY0" fmla="*/ 8953 h 10115"/>
                  <a:gd name="connsiteX1" fmla="*/ 10156 w 10207"/>
                  <a:gd name="connsiteY1" fmla="*/ 7158 h 10115"/>
                  <a:gd name="connsiteX2" fmla="*/ 9279 w 10207"/>
                  <a:gd name="connsiteY2" fmla="*/ 7158 h 10115"/>
                  <a:gd name="connsiteX3" fmla="*/ 9279 w 10207"/>
                  <a:gd name="connsiteY3" fmla="*/ 4003 h 10115"/>
                  <a:gd name="connsiteX4" fmla="*/ 7113 w 10207"/>
                  <a:gd name="connsiteY4" fmla="*/ 4003 h 10115"/>
                  <a:gd name="connsiteX5" fmla="*/ 7113 w 10207"/>
                  <a:gd name="connsiteY5" fmla="*/ 3700 h 10115"/>
                  <a:gd name="connsiteX6" fmla="*/ 8844 w 10207"/>
                  <a:gd name="connsiteY6" fmla="*/ 3700 h 10115"/>
                  <a:gd name="connsiteX7" fmla="*/ 8844 w 10207"/>
                  <a:gd name="connsiteY7" fmla="*/ 3392 h 10115"/>
                  <a:gd name="connsiteX8" fmla="*/ 7113 w 10207"/>
                  <a:gd name="connsiteY8" fmla="*/ 3392 h 10115"/>
                  <a:gd name="connsiteX9" fmla="*/ 7113 w 10207"/>
                  <a:gd name="connsiteY9" fmla="*/ 1324 h 10115"/>
                  <a:gd name="connsiteX10" fmla="*/ 4564 w 10207"/>
                  <a:gd name="connsiteY10" fmla="*/ 534 h 10115"/>
                  <a:gd name="connsiteX11" fmla="*/ 4564 w 10207"/>
                  <a:gd name="connsiteY11" fmla="*/ 5500 h 10115"/>
                  <a:gd name="connsiteX12" fmla="*/ 4160 w 10207"/>
                  <a:gd name="connsiteY12" fmla="*/ 5506 h 10115"/>
                  <a:gd name="connsiteX13" fmla="*/ 4160 w 10207"/>
                  <a:gd name="connsiteY13" fmla="*/ 1703 h 10115"/>
                  <a:gd name="connsiteX14" fmla="*/ 3303 w 10207"/>
                  <a:gd name="connsiteY14" fmla="*/ 1999 h 10115"/>
                  <a:gd name="connsiteX15" fmla="*/ 2841 w 10207"/>
                  <a:gd name="connsiteY15" fmla="*/ 1999 h 10115"/>
                  <a:gd name="connsiteX16" fmla="*/ 2841 w 10207"/>
                  <a:gd name="connsiteY16" fmla="*/ 0 h 10115"/>
                  <a:gd name="connsiteX17" fmla="*/ 2670 w 10207"/>
                  <a:gd name="connsiteY17" fmla="*/ 0 h 10115"/>
                  <a:gd name="connsiteX18" fmla="*/ 2670 w 10207"/>
                  <a:gd name="connsiteY18" fmla="*/ 1999 h 10115"/>
                  <a:gd name="connsiteX19" fmla="*/ 2278 w 10207"/>
                  <a:gd name="connsiteY19" fmla="*/ 1999 h 10115"/>
                  <a:gd name="connsiteX20" fmla="*/ 2278 w 10207"/>
                  <a:gd name="connsiteY20" fmla="*/ 2417 h 10115"/>
                  <a:gd name="connsiteX21" fmla="*/ 1571 w 10207"/>
                  <a:gd name="connsiteY21" fmla="*/ 2730 h 10115"/>
                  <a:gd name="connsiteX22" fmla="*/ 1571 w 10207"/>
                  <a:gd name="connsiteY22" fmla="*/ 4280 h 10115"/>
                  <a:gd name="connsiteX23" fmla="*/ 1193 w 10207"/>
                  <a:gd name="connsiteY23" fmla="*/ 4280 h 10115"/>
                  <a:gd name="connsiteX24" fmla="*/ 1193 w 10207"/>
                  <a:gd name="connsiteY24" fmla="*/ 4691 h 10115"/>
                  <a:gd name="connsiteX25" fmla="*/ 1571 w 10207"/>
                  <a:gd name="connsiteY25" fmla="*/ 4691 h 10115"/>
                  <a:gd name="connsiteX26" fmla="*/ 1571 w 10207"/>
                  <a:gd name="connsiteY26" fmla="*/ 5205 h 10115"/>
                  <a:gd name="connsiteX27" fmla="*/ 1193 w 10207"/>
                  <a:gd name="connsiteY27" fmla="*/ 5205 h 10115"/>
                  <a:gd name="connsiteX28" fmla="*/ 1193 w 10207"/>
                  <a:gd name="connsiteY28" fmla="*/ 5616 h 10115"/>
                  <a:gd name="connsiteX29" fmla="*/ 1571 w 10207"/>
                  <a:gd name="connsiteY29" fmla="*/ 5616 h 10115"/>
                  <a:gd name="connsiteX30" fmla="*/ 1571 w 10207"/>
                  <a:gd name="connsiteY30" fmla="*/ 6831 h 10115"/>
                  <a:gd name="connsiteX31" fmla="*/ 444 w 10207"/>
                  <a:gd name="connsiteY31" fmla="*/ 6831 h 10115"/>
                  <a:gd name="connsiteX32" fmla="*/ 444 w 10207"/>
                  <a:gd name="connsiteY32" fmla="*/ 7581 h 10115"/>
                  <a:gd name="connsiteX33" fmla="*/ 1022 w 10207"/>
                  <a:gd name="connsiteY33" fmla="*/ 7601 h 10115"/>
                  <a:gd name="connsiteX34" fmla="*/ 1805 w 10207"/>
                  <a:gd name="connsiteY34" fmla="*/ 7094 h 10115"/>
                  <a:gd name="connsiteX35" fmla="*/ 1798 w 10207"/>
                  <a:gd name="connsiteY35" fmla="*/ 7581 h 10115"/>
                  <a:gd name="connsiteX36" fmla="*/ 2519 w 10207"/>
                  <a:gd name="connsiteY36" fmla="*/ 7146 h 10115"/>
                  <a:gd name="connsiteX37" fmla="*/ 2519 w 10207"/>
                  <a:gd name="connsiteY37" fmla="*/ 7581 h 10115"/>
                  <a:gd name="connsiteX38" fmla="*/ 3232 w 10207"/>
                  <a:gd name="connsiteY38" fmla="*/ 7139 h 10115"/>
                  <a:gd name="connsiteX39" fmla="*/ 3238 w 10207"/>
                  <a:gd name="connsiteY39" fmla="*/ 7575 h 10115"/>
                  <a:gd name="connsiteX40" fmla="*/ 3924 w 10207"/>
                  <a:gd name="connsiteY40" fmla="*/ 7107 h 10115"/>
                  <a:gd name="connsiteX41" fmla="*/ 3924 w 10207"/>
                  <a:gd name="connsiteY41" fmla="*/ 8352 h 10115"/>
                  <a:gd name="connsiteX42" fmla="*/ 4004 w 10207"/>
                  <a:gd name="connsiteY42" fmla="*/ 8262 h 10115"/>
                  <a:gd name="connsiteX43" fmla="*/ 4081 w 10207"/>
                  <a:gd name="connsiteY43" fmla="*/ 8179 h 10115"/>
                  <a:gd name="connsiteX44" fmla="*/ 4177 w 10207"/>
                  <a:gd name="connsiteY44" fmla="*/ 8108 h 10115"/>
                  <a:gd name="connsiteX45" fmla="*/ 4282 w 10207"/>
                  <a:gd name="connsiteY45" fmla="*/ 8044 h 10115"/>
                  <a:gd name="connsiteX46" fmla="*/ 4387 w 10207"/>
                  <a:gd name="connsiteY46" fmla="*/ 8000 h 10115"/>
                  <a:gd name="connsiteX47" fmla="*/ 4501 w 10207"/>
                  <a:gd name="connsiteY47" fmla="*/ 7967 h 10115"/>
                  <a:gd name="connsiteX48" fmla="*/ 4621 w 10207"/>
                  <a:gd name="connsiteY48" fmla="*/ 7942 h 10115"/>
                  <a:gd name="connsiteX49" fmla="*/ 4757 w 10207"/>
                  <a:gd name="connsiteY49" fmla="*/ 7935 h 10115"/>
                  <a:gd name="connsiteX50" fmla="*/ 4944 w 10207"/>
                  <a:gd name="connsiteY50" fmla="*/ 7948 h 10115"/>
                  <a:gd name="connsiteX51" fmla="*/ 5130 w 10207"/>
                  <a:gd name="connsiteY51" fmla="*/ 7993 h 10115"/>
                  <a:gd name="connsiteX52" fmla="*/ 5279 w 10207"/>
                  <a:gd name="connsiteY52" fmla="*/ 8070 h 10115"/>
                  <a:gd name="connsiteX53" fmla="*/ 5431 w 10207"/>
                  <a:gd name="connsiteY53" fmla="*/ 8166 h 10115"/>
                  <a:gd name="connsiteX54" fmla="*/ 5559 w 10207"/>
                  <a:gd name="connsiteY54" fmla="*/ 8282 h 10115"/>
                  <a:gd name="connsiteX55" fmla="*/ 5643 w 10207"/>
                  <a:gd name="connsiteY55" fmla="*/ 8423 h 10115"/>
                  <a:gd name="connsiteX56" fmla="*/ 5722 w 10207"/>
                  <a:gd name="connsiteY56" fmla="*/ 8570 h 10115"/>
                  <a:gd name="connsiteX57" fmla="*/ 5749 w 10207"/>
                  <a:gd name="connsiteY57" fmla="*/ 8732 h 10115"/>
                  <a:gd name="connsiteX58" fmla="*/ 5785 w 10207"/>
                  <a:gd name="connsiteY58" fmla="*/ 8725 h 10115"/>
                  <a:gd name="connsiteX59" fmla="*/ 5813 w 10207"/>
                  <a:gd name="connsiteY59" fmla="*/ 8725 h 10115"/>
                  <a:gd name="connsiteX60" fmla="*/ 5842 w 10207"/>
                  <a:gd name="connsiteY60" fmla="*/ 8719 h 10115"/>
                  <a:gd name="connsiteX61" fmla="*/ 5870 w 10207"/>
                  <a:gd name="connsiteY61" fmla="*/ 8719 h 10115"/>
                  <a:gd name="connsiteX62" fmla="*/ 5907 w 10207"/>
                  <a:gd name="connsiteY62" fmla="*/ 8713 h 10115"/>
                  <a:gd name="connsiteX63" fmla="*/ 5940 w 10207"/>
                  <a:gd name="connsiteY63" fmla="*/ 8713 h 10115"/>
                  <a:gd name="connsiteX64" fmla="*/ 5970 w 10207"/>
                  <a:gd name="connsiteY64" fmla="*/ 8713 h 10115"/>
                  <a:gd name="connsiteX65" fmla="*/ 6007 w 10207"/>
                  <a:gd name="connsiteY65" fmla="*/ 8713 h 10115"/>
                  <a:gd name="connsiteX66" fmla="*/ 6155 w 10207"/>
                  <a:gd name="connsiteY66" fmla="*/ 8719 h 10115"/>
                  <a:gd name="connsiteX67" fmla="*/ 6291 w 10207"/>
                  <a:gd name="connsiteY67" fmla="*/ 8752 h 10115"/>
                  <a:gd name="connsiteX68" fmla="*/ 6427 w 10207"/>
                  <a:gd name="connsiteY68" fmla="*/ 8797 h 10115"/>
                  <a:gd name="connsiteX69" fmla="*/ 6549 w 10207"/>
                  <a:gd name="connsiteY69" fmla="*/ 8862 h 10115"/>
                  <a:gd name="connsiteX70" fmla="*/ 6662 w 10207"/>
                  <a:gd name="connsiteY70" fmla="*/ 8938 h 10115"/>
                  <a:gd name="connsiteX71" fmla="*/ 6763 w 10207"/>
                  <a:gd name="connsiteY71" fmla="*/ 9021 h 10115"/>
                  <a:gd name="connsiteX72" fmla="*/ 6842 w 10207"/>
                  <a:gd name="connsiteY72" fmla="*/ 9131 h 10115"/>
                  <a:gd name="connsiteX73" fmla="*/ 6914 w 10207"/>
                  <a:gd name="connsiteY73" fmla="*/ 9239 h 10115"/>
                  <a:gd name="connsiteX74" fmla="*/ 2841 w 10207"/>
                  <a:gd name="connsiteY74" fmla="*/ 9239 h 10115"/>
                  <a:gd name="connsiteX75" fmla="*/ 2883 w 10207"/>
                  <a:gd name="connsiteY75" fmla="*/ 9156 h 10115"/>
                  <a:gd name="connsiteX76" fmla="*/ 2940 w 10207"/>
                  <a:gd name="connsiteY76" fmla="*/ 9073 h 10115"/>
                  <a:gd name="connsiteX77" fmla="*/ 2998 w 10207"/>
                  <a:gd name="connsiteY77" fmla="*/ 9009 h 10115"/>
                  <a:gd name="connsiteX78" fmla="*/ 3073 w 10207"/>
                  <a:gd name="connsiteY78" fmla="*/ 8945 h 10115"/>
                  <a:gd name="connsiteX79" fmla="*/ 3146 w 10207"/>
                  <a:gd name="connsiteY79" fmla="*/ 8894 h 10115"/>
                  <a:gd name="connsiteX80" fmla="*/ 3232 w 10207"/>
                  <a:gd name="connsiteY80" fmla="*/ 8842 h 10115"/>
                  <a:gd name="connsiteX81" fmla="*/ 3318 w 10207"/>
                  <a:gd name="connsiteY81" fmla="*/ 8804 h 10115"/>
                  <a:gd name="connsiteX82" fmla="*/ 3418 w 10207"/>
                  <a:gd name="connsiteY82" fmla="*/ 8772 h 10115"/>
                  <a:gd name="connsiteX83" fmla="*/ 3418 w 10207"/>
                  <a:gd name="connsiteY83" fmla="*/ 7948 h 10115"/>
                  <a:gd name="connsiteX84" fmla="*/ 1173 w 10207"/>
                  <a:gd name="connsiteY84" fmla="*/ 8032 h 10115"/>
                  <a:gd name="connsiteX85" fmla="*/ 3 w 10207"/>
                  <a:gd name="connsiteY85" fmla="*/ 7682 h 10115"/>
                  <a:gd name="connsiteX86" fmla="*/ 2703 w 10207"/>
                  <a:gd name="connsiteY86" fmla="*/ 9646 h 10115"/>
                  <a:gd name="connsiteX87" fmla="*/ 5787 w 10207"/>
                  <a:gd name="connsiteY87" fmla="*/ 10078 h 10115"/>
                  <a:gd name="connsiteX88" fmla="*/ 8700 w 10207"/>
                  <a:gd name="connsiteY88" fmla="*/ 8953 h 10115"/>
                  <a:gd name="connsiteX0" fmla="*/ 8445 w 9952"/>
                  <a:gd name="connsiteY0" fmla="*/ 8953 h 10114"/>
                  <a:gd name="connsiteX1" fmla="*/ 9901 w 9952"/>
                  <a:gd name="connsiteY1" fmla="*/ 7158 h 10114"/>
                  <a:gd name="connsiteX2" fmla="*/ 9024 w 9952"/>
                  <a:gd name="connsiteY2" fmla="*/ 7158 h 10114"/>
                  <a:gd name="connsiteX3" fmla="*/ 9024 w 9952"/>
                  <a:gd name="connsiteY3" fmla="*/ 4003 h 10114"/>
                  <a:gd name="connsiteX4" fmla="*/ 6858 w 9952"/>
                  <a:gd name="connsiteY4" fmla="*/ 4003 h 10114"/>
                  <a:gd name="connsiteX5" fmla="*/ 6858 w 9952"/>
                  <a:gd name="connsiteY5" fmla="*/ 3700 h 10114"/>
                  <a:gd name="connsiteX6" fmla="*/ 8589 w 9952"/>
                  <a:gd name="connsiteY6" fmla="*/ 3700 h 10114"/>
                  <a:gd name="connsiteX7" fmla="*/ 8589 w 9952"/>
                  <a:gd name="connsiteY7" fmla="*/ 3392 h 10114"/>
                  <a:gd name="connsiteX8" fmla="*/ 6858 w 9952"/>
                  <a:gd name="connsiteY8" fmla="*/ 3392 h 10114"/>
                  <a:gd name="connsiteX9" fmla="*/ 6858 w 9952"/>
                  <a:gd name="connsiteY9" fmla="*/ 1324 h 10114"/>
                  <a:gd name="connsiteX10" fmla="*/ 4309 w 9952"/>
                  <a:gd name="connsiteY10" fmla="*/ 534 h 10114"/>
                  <a:gd name="connsiteX11" fmla="*/ 4309 w 9952"/>
                  <a:gd name="connsiteY11" fmla="*/ 5500 h 10114"/>
                  <a:gd name="connsiteX12" fmla="*/ 3905 w 9952"/>
                  <a:gd name="connsiteY12" fmla="*/ 5506 h 10114"/>
                  <a:gd name="connsiteX13" fmla="*/ 3905 w 9952"/>
                  <a:gd name="connsiteY13" fmla="*/ 1703 h 10114"/>
                  <a:gd name="connsiteX14" fmla="*/ 3048 w 9952"/>
                  <a:gd name="connsiteY14" fmla="*/ 1999 h 10114"/>
                  <a:gd name="connsiteX15" fmla="*/ 2586 w 9952"/>
                  <a:gd name="connsiteY15" fmla="*/ 1999 h 10114"/>
                  <a:gd name="connsiteX16" fmla="*/ 2586 w 9952"/>
                  <a:gd name="connsiteY16" fmla="*/ 0 h 10114"/>
                  <a:gd name="connsiteX17" fmla="*/ 2415 w 9952"/>
                  <a:gd name="connsiteY17" fmla="*/ 0 h 10114"/>
                  <a:gd name="connsiteX18" fmla="*/ 2415 w 9952"/>
                  <a:gd name="connsiteY18" fmla="*/ 1999 h 10114"/>
                  <a:gd name="connsiteX19" fmla="*/ 2023 w 9952"/>
                  <a:gd name="connsiteY19" fmla="*/ 1999 h 10114"/>
                  <a:gd name="connsiteX20" fmla="*/ 2023 w 9952"/>
                  <a:gd name="connsiteY20" fmla="*/ 2417 h 10114"/>
                  <a:gd name="connsiteX21" fmla="*/ 1316 w 9952"/>
                  <a:gd name="connsiteY21" fmla="*/ 2730 h 10114"/>
                  <a:gd name="connsiteX22" fmla="*/ 1316 w 9952"/>
                  <a:gd name="connsiteY22" fmla="*/ 4280 h 10114"/>
                  <a:gd name="connsiteX23" fmla="*/ 938 w 9952"/>
                  <a:gd name="connsiteY23" fmla="*/ 4280 h 10114"/>
                  <a:gd name="connsiteX24" fmla="*/ 938 w 9952"/>
                  <a:gd name="connsiteY24" fmla="*/ 4691 h 10114"/>
                  <a:gd name="connsiteX25" fmla="*/ 1316 w 9952"/>
                  <a:gd name="connsiteY25" fmla="*/ 4691 h 10114"/>
                  <a:gd name="connsiteX26" fmla="*/ 1316 w 9952"/>
                  <a:gd name="connsiteY26" fmla="*/ 5205 h 10114"/>
                  <a:gd name="connsiteX27" fmla="*/ 938 w 9952"/>
                  <a:gd name="connsiteY27" fmla="*/ 5205 h 10114"/>
                  <a:gd name="connsiteX28" fmla="*/ 938 w 9952"/>
                  <a:gd name="connsiteY28" fmla="*/ 5616 h 10114"/>
                  <a:gd name="connsiteX29" fmla="*/ 1316 w 9952"/>
                  <a:gd name="connsiteY29" fmla="*/ 5616 h 10114"/>
                  <a:gd name="connsiteX30" fmla="*/ 1316 w 9952"/>
                  <a:gd name="connsiteY30" fmla="*/ 6831 h 10114"/>
                  <a:gd name="connsiteX31" fmla="*/ 189 w 9952"/>
                  <a:gd name="connsiteY31" fmla="*/ 6831 h 10114"/>
                  <a:gd name="connsiteX32" fmla="*/ 189 w 9952"/>
                  <a:gd name="connsiteY32" fmla="*/ 7581 h 10114"/>
                  <a:gd name="connsiteX33" fmla="*/ 767 w 9952"/>
                  <a:gd name="connsiteY33" fmla="*/ 7601 h 10114"/>
                  <a:gd name="connsiteX34" fmla="*/ 1550 w 9952"/>
                  <a:gd name="connsiteY34" fmla="*/ 7094 h 10114"/>
                  <a:gd name="connsiteX35" fmla="*/ 1543 w 9952"/>
                  <a:gd name="connsiteY35" fmla="*/ 7581 h 10114"/>
                  <a:gd name="connsiteX36" fmla="*/ 2264 w 9952"/>
                  <a:gd name="connsiteY36" fmla="*/ 7146 h 10114"/>
                  <a:gd name="connsiteX37" fmla="*/ 2264 w 9952"/>
                  <a:gd name="connsiteY37" fmla="*/ 7581 h 10114"/>
                  <a:gd name="connsiteX38" fmla="*/ 2977 w 9952"/>
                  <a:gd name="connsiteY38" fmla="*/ 7139 h 10114"/>
                  <a:gd name="connsiteX39" fmla="*/ 2983 w 9952"/>
                  <a:gd name="connsiteY39" fmla="*/ 7575 h 10114"/>
                  <a:gd name="connsiteX40" fmla="*/ 3669 w 9952"/>
                  <a:gd name="connsiteY40" fmla="*/ 7107 h 10114"/>
                  <a:gd name="connsiteX41" fmla="*/ 3669 w 9952"/>
                  <a:gd name="connsiteY41" fmla="*/ 8352 h 10114"/>
                  <a:gd name="connsiteX42" fmla="*/ 3749 w 9952"/>
                  <a:gd name="connsiteY42" fmla="*/ 8262 h 10114"/>
                  <a:gd name="connsiteX43" fmla="*/ 3826 w 9952"/>
                  <a:gd name="connsiteY43" fmla="*/ 8179 h 10114"/>
                  <a:gd name="connsiteX44" fmla="*/ 3922 w 9952"/>
                  <a:gd name="connsiteY44" fmla="*/ 8108 h 10114"/>
                  <a:gd name="connsiteX45" fmla="*/ 4027 w 9952"/>
                  <a:gd name="connsiteY45" fmla="*/ 8044 h 10114"/>
                  <a:gd name="connsiteX46" fmla="*/ 4132 w 9952"/>
                  <a:gd name="connsiteY46" fmla="*/ 8000 h 10114"/>
                  <a:gd name="connsiteX47" fmla="*/ 4246 w 9952"/>
                  <a:gd name="connsiteY47" fmla="*/ 7967 h 10114"/>
                  <a:gd name="connsiteX48" fmla="*/ 4366 w 9952"/>
                  <a:gd name="connsiteY48" fmla="*/ 7942 h 10114"/>
                  <a:gd name="connsiteX49" fmla="*/ 4502 w 9952"/>
                  <a:gd name="connsiteY49" fmla="*/ 7935 h 10114"/>
                  <a:gd name="connsiteX50" fmla="*/ 4689 w 9952"/>
                  <a:gd name="connsiteY50" fmla="*/ 7948 h 10114"/>
                  <a:gd name="connsiteX51" fmla="*/ 4875 w 9952"/>
                  <a:gd name="connsiteY51" fmla="*/ 7993 h 10114"/>
                  <a:gd name="connsiteX52" fmla="*/ 5024 w 9952"/>
                  <a:gd name="connsiteY52" fmla="*/ 8070 h 10114"/>
                  <a:gd name="connsiteX53" fmla="*/ 5176 w 9952"/>
                  <a:gd name="connsiteY53" fmla="*/ 8166 h 10114"/>
                  <a:gd name="connsiteX54" fmla="*/ 5304 w 9952"/>
                  <a:gd name="connsiteY54" fmla="*/ 8282 h 10114"/>
                  <a:gd name="connsiteX55" fmla="*/ 5388 w 9952"/>
                  <a:gd name="connsiteY55" fmla="*/ 8423 h 10114"/>
                  <a:gd name="connsiteX56" fmla="*/ 5467 w 9952"/>
                  <a:gd name="connsiteY56" fmla="*/ 8570 h 10114"/>
                  <a:gd name="connsiteX57" fmla="*/ 5494 w 9952"/>
                  <a:gd name="connsiteY57" fmla="*/ 8732 h 10114"/>
                  <a:gd name="connsiteX58" fmla="*/ 5530 w 9952"/>
                  <a:gd name="connsiteY58" fmla="*/ 8725 h 10114"/>
                  <a:gd name="connsiteX59" fmla="*/ 5558 w 9952"/>
                  <a:gd name="connsiteY59" fmla="*/ 8725 h 10114"/>
                  <a:gd name="connsiteX60" fmla="*/ 5587 w 9952"/>
                  <a:gd name="connsiteY60" fmla="*/ 8719 h 10114"/>
                  <a:gd name="connsiteX61" fmla="*/ 5615 w 9952"/>
                  <a:gd name="connsiteY61" fmla="*/ 8719 h 10114"/>
                  <a:gd name="connsiteX62" fmla="*/ 5652 w 9952"/>
                  <a:gd name="connsiteY62" fmla="*/ 8713 h 10114"/>
                  <a:gd name="connsiteX63" fmla="*/ 5685 w 9952"/>
                  <a:gd name="connsiteY63" fmla="*/ 8713 h 10114"/>
                  <a:gd name="connsiteX64" fmla="*/ 5715 w 9952"/>
                  <a:gd name="connsiteY64" fmla="*/ 8713 h 10114"/>
                  <a:gd name="connsiteX65" fmla="*/ 5752 w 9952"/>
                  <a:gd name="connsiteY65" fmla="*/ 8713 h 10114"/>
                  <a:gd name="connsiteX66" fmla="*/ 5900 w 9952"/>
                  <a:gd name="connsiteY66" fmla="*/ 8719 h 10114"/>
                  <a:gd name="connsiteX67" fmla="*/ 6036 w 9952"/>
                  <a:gd name="connsiteY67" fmla="*/ 8752 h 10114"/>
                  <a:gd name="connsiteX68" fmla="*/ 6172 w 9952"/>
                  <a:gd name="connsiteY68" fmla="*/ 8797 h 10114"/>
                  <a:gd name="connsiteX69" fmla="*/ 6294 w 9952"/>
                  <a:gd name="connsiteY69" fmla="*/ 8862 h 10114"/>
                  <a:gd name="connsiteX70" fmla="*/ 6407 w 9952"/>
                  <a:gd name="connsiteY70" fmla="*/ 8938 h 10114"/>
                  <a:gd name="connsiteX71" fmla="*/ 6508 w 9952"/>
                  <a:gd name="connsiteY71" fmla="*/ 9021 h 10114"/>
                  <a:gd name="connsiteX72" fmla="*/ 6587 w 9952"/>
                  <a:gd name="connsiteY72" fmla="*/ 9131 h 10114"/>
                  <a:gd name="connsiteX73" fmla="*/ 6659 w 9952"/>
                  <a:gd name="connsiteY73" fmla="*/ 9239 h 10114"/>
                  <a:gd name="connsiteX74" fmla="*/ 2586 w 9952"/>
                  <a:gd name="connsiteY74" fmla="*/ 9239 h 10114"/>
                  <a:gd name="connsiteX75" fmla="*/ 2628 w 9952"/>
                  <a:gd name="connsiteY75" fmla="*/ 9156 h 10114"/>
                  <a:gd name="connsiteX76" fmla="*/ 2685 w 9952"/>
                  <a:gd name="connsiteY76" fmla="*/ 9073 h 10114"/>
                  <a:gd name="connsiteX77" fmla="*/ 2743 w 9952"/>
                  <a:gd name="connsiteY77" fmla="*/ 9009 h 10114"/>
                  <a:gd name="connsiteX78" fmla="*/ 2818 w 9952"/>
                  <a:gd name="connsiteY78" fmla="*/ 8945 h 10114"/>
                  <a:gd name="connsiteX79" fmla="*/ 2891 w 9952"/>
                  <a:gd name="connsiteY79" fmla="*/ 8894 h 10114"/>
                  <a:gd name="connsiteX80" fmla="*/ 2977 w 9952"/>
                  <a:gd name="connsiteY80" fmla="*/ 8842 h 10114"/>
                  <a:gd name="connsiteX81" fmla="*/ 3063 w 9952"/>
                  <a:gd name="connsiteY81" fmla="*/ 8804 h 10114"/>
                  <a:gd name="connsiteX82" fmla="*/ 3163 w 9952"/>
                  <a:gd name="connsiteY82" fmla="*/ 8772 h 10114"/>
                  <a:gd name="connsiteX83" fmla="*/ 3163 w 9952"/>
                  <a:gd name="connsiteY83" fmla="*/ 7948 h 10114"/>
                  <a:gd name="connsiteX84" fmla="*/ 918 w 9952"/>
                  <a:gd name="connsiteY84" fmla="*/ 8032 h 10114"/>
                  <a:gd name="connsiteX85" fmla="*/ 6 w 9952"/>
                  <a:gd name="connsiteY85" fmla="*/ 7777 h 10114"/>
                  <a:gd name="connsiteX86" fmla="*/ 2448 w 9952"/>
                  <a:gd name="connsiteY86" fmla="*/ 9646 h 10114"/>
                  <a:gd name="connsiteX87" fmla="*/ 5532 w 9952"/>
                  <a:gd name="connsiteY87" fmla="*/ 10078 h 10114"/>
                  <a:gd name="connsiteX88" fmla="*/ 8445 w 9952"/>
                  <a:gd name="connsiteY88" fmla="*/ 8953 h 1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952" h="10114">
                    <a:moveTo>
                      <a:pt x="8445" y="8953"/>
                    </a:moveTo>
                    <a:cubicBezTo>
                      <a:pt x="9173" y="8466"/>
                      <a:pt x="10194" y="7158"/>
                      <a:pt x="9901" y="7158"/>
                    </a:cubicBezTo>
                    <a:lnTo>
                      <a:pt x="9024" y="7158"/>
                    </a:lnTo>
                    <a:lnTo>
                      <a:pt x="9024" y="4003"/>
                    </a:lnTo>
                    <a:lnTo>
                      <a:pt x="6858" y="4003"/>
                    </a:lnTo>
                    <a:lnTo>
                      <a:pt x="6858" y="3700"/>
                    </a:lnTo>
                    <a:lnTo>
                      <a:pt x="8589" y="3700"/>
                    </a:lnTo>
                    <a:lnTo>
                      <a:pt x="8589" y="3392"/>
                    </a:lnTo>
                    <a:lnTo>
                      <a:pt x="6858" y="3392"/>
                    </a:lnTo>
                    <a:lnTo>
                      <a:pt x="6858" y="1324"/>
                    </a:lnTo>
                    <a:lnTo>
                      <a:pt x="4309" y="534"/>
                    </a:lnTo>
                    <a:lnTo>
                      <a:pt x="4309" y="5500"/>
                    </a:lnTo>
                    <a:lnTo>
                      <a:pt x="3905" y="5506"/>
                    </a:lnTo>
                    <a:lnTo>
                      <a:pt x="3905" y="1703"/>
                    </a:lnTo>
                    <a:lnTo>
                      <a:pt x="3048" y="1999"/>
                    </a:lnTo>
                    <a:lnTo>
                      <a:pt x="2586" y="1999"/>
                    </a:lnTo>
                    <a:lnTo>
                      <a:pt x="2586" y="0"/>
                    </a:lnTo>
                    <a:lnTo>
                      <a:pt x="2415" y="0"/>
                    </a:lnTo>
                    <a:lnTo>
                      <a:pt x="2415" y="1999"/>
                    </a:lnTo>
                    <a:lnTo>
                      <a:pt x="2023" y="1999"/>
                    </a:lnTo>
                    <a:lnTo>
                      <a:pt x="2023" y="2417"/>
                    </a:lnTo>
                    <a:lnTo>
                      <a:pt x="1316" y="2730"/>
                    </a:lnTo>
                    <a:lnTo>
                      <a:pt x="1316" y="4280"/>
                    </a:lnTo>
                    <a:lnTo>
                      <a:pt x="938" y="4280"/>
                    </a:lnTo>
                    <a:lnTo>
                      <a:pt x="938" y="4691"/>
                    </a:lnTo>
                    <a:lnTo>
                      <a:pt x="1316" y="4691"/>
                    </a:lnTo>
                    <a:lnTo>
                      <a:pt x="1316" y="5205"/>
                    </a:lnTo>
                    <a:lnTo>
                      <a:pt x="938" y="5205"/>
                    </a:lnTo>
                    <a:lnTo>
                      <a:pt x="938" y="5616"/>
                    </a:lnTo>
                    <a:lnTo>
                      <a:pt x="1316" y="5616"/>
                    </a:lnTo>
                    <a:lnTo>
                      <a:pt x="1316" y="6831"/>
                    </a:lnTo>
                    <a:lnTo>
                      <a:pt x="189" y="6831"/>
                    </a:lnTo>
                    <a:lnTo>
                      <a:pt x="189" y="7581"/>
                    </a:lnTo>
                    <a:lnTo>
                      <a:pt x="767" y="7601"/>
                    </a:lnTo>
                    <a:lnTo>
                      <a:pt x="1550" y="7094"/>
                    </a:lnTo>
                    <a:cubicBezTo>
                      <a:pt x="1548" y="7257"/>
                      <a:pt x="1547" y="7419"/>
                      <a:pt x="1543" y="7581"/>
                    </a:cubicBezTo>
                    <a:lnTo>
                      <a:pt x="2264" y="7146"/>
                    </a:lnTo>
                    <a:lnTo>
                      <a:pt x="2264" y="7581"/>
                    </a:lnTo>
                    <a:lnTo>
                      <a:pt x="2977" y="7139"/>
                    </a:lnTo>
                    <a:cubicBezTo>
                      <a:pt x="2980" y="7283"/>
                      <a:pt x="2981" y="7429"/>
                      <a:pt x="2983" y="7575"/>
                    </a:cubicBezTo>
                    <a:lnTo>
                      <a:pt x="3669" y="7107"/>
                    </a:lnTo>
                    <a:lnTo>
                      <a:pt x="3669" y="8352"/>
                    </a:lnTo>
                    <a:cubicBezTo>
                      <a:pt x="3695" y="8322"/>
                      <a:pt x="3724" y="8292"/>
                      <a:pt x="3749" y="8262"/>
                    </a:cubicBezTo>
                    <a:cubicBezTo>
                      <a:pt x="3773" y="8234"/>
                      <a:pt x="3801" y="8207"/>
                      <a:pt x="3826" y="8179"/>
                    </a:cubicBezTo>
                    <a:cubicBezTo>
                      <a:pt x="3858" y="8156"/>
                      <a:pt x="3888" y="8131"/>
                      <a:pt x="3922" y="8108"/>
                    </a:cubicBezTo>
                    <a:cubicBezTo>
                      <a:pt x="3957" y="8087"/>
                      <a:pt x="3991" y="8065"/>
                      <a:pt x="4027" y="8044"/>
                    </a:cubicBezTo>
                    <a:cubicBezTo>
                      <a:pt x="4063" y="8030"/>
                      <a:pt x="4095" y="8014"/>
                      <a:pt x="4132" y="8000"/>
                    </a:cubicBezTo>
                    <a:lnTo>
                      <a:pt x="4246" y="7967"/>
                    </a:lnTo>
                    <a:cubicBezTo>
                      <a:pt x="4286" y="7958"/>
                      <a:pt x="4327" y="7950"/>
                      <a:pt x="4366" y="7942"/>
                    </a:cubicBezTo>
                    <a:lnTo>
                      <a:pt x="4502" y="7935"/>
                    </a:lnTo>
                    <a:lnTo>
                      <a:pt x="4689" y="7948"/>
                    </a:lnTo>
                    <a:lnTo>
                      <a:pt x="4875" y="7993"/>
                    </a:lnTo>
                    <a:cubicBezTo>
                      <a:pt x="4925" y="8018"/>
                      <a:pt x="4974" y="8044"/>
                      <a:pt x="5024" y="8070"/>
                    </a:cubicBezTo>
                    <a:cubicBezTo>
                      <a:pt x="5074" y="8101"/>
                      <a:pt x="5124" y="8134"/>
                      <a:pt x="5176" y="8166"/>
                    </a:cubicBezTo>
                    <a:cubicBezTo>
                      <a:pt x="5215" y="8205"/>
                      <a:pt x="5259" y="8243"/>
                      <a:pt x="5304" y="8282"/>
                    </a:cubicBezTo>
                    <a:cubicBezTo>
                      <a:pt x="5331" y="8329"/>
                      <a:pt x="5360" y="8376"/>
                      <a:pt x="5388" y="8423"/>
                    </a:cubicBezTo>
                    <a:cubicBezTo>
                      <a:pt x="5415" y="8472"/>
                      <a:pt x="5442" y="8521"/>
                      <a:pt x="5467" y="8570"/>
                    </a:cubicBezTo>
                    <a:cubicBezTo>
                      <a:pt x="5477" y="8623"/>
                      <a:pt x="5486" y="8679"/>
                      <a:pt x="5494" y="8732"/>
                    </a:cubicBezTo>
                    <a:cubicBezTo>
                      <a:pt x="5505" y="8730"/>
                      <a:pt x="5518" y="8727"/>
                      <a:pt x="5530" y="8725"/>
                    </a:cubicBezTo>
                    <a:lnTo>
                      <a:pt x="5558" y="8725"/>
                    </a:lnTo>
                    <a:cubicBezTo>
                      <a:pt x="5570" y="8723"/>
                      <a:pt x="5578" y="8721"/>
                      <a:pt x="5587" y="8719"/>
                    </a:cubicBezTo>
                    <a:lnTo>
                      <a:pt x="5615" y="8719"/>
                    </a:lnTo>
                    <a:cubicBezTo>
                      <a:pt x="5627" y="8717"/>
                      <a:pt x="5639" y="8714"/>
                      <a:pt x="5652" y="8713"/>
                    </a:cubicBezTo>
                    <a:lnTo>
                      <a:pt x="5685" y="8713"/>
                    </a:lnTo>
                    <a:lnTo>
                      <a:pt x="5715" y="8713"/>
                    </a:lnTo>
                    <a:lnTo>
                      <a:pt x="5752" y="8713"/>
                    </a:lnTo>
                    <a:lnTo>
                      <a:pt x="5900" y="8719"/>
                    </a:lnTo>
                    <a:lnTo>
                      <a:pt x="6036" y="8752"/>
                    </a:lnTo>
                    <a:cubicBezTo>
                      <a:pt x="6083" y="8767"/>
                      <a:pt x="6128" y="8782"/>
                      <a:pt x="6172" y="8797"/>
                    </a:cubicBezTo>
                    <a:cubicBezTo>
                      <a:pt x="6214" y="8818"/>
                      <a:pt x="6254" y="8840"/>
                      <a:pt x="6294" y="8862"/>
                    </a:cubicBezTo>
                    <a:cubicBezTo>
                      <a:pt x="6332" y="8887"/>
                      <a:pt x="6369" y="8913"/>
                      <a:pt x="6407" y="8938"/>
                    </a:cubicBezTo>
                    <a:cubicBezTo>
                      <a:pt x="6440" y="8966"/>
                      <a:pt x="6474" y="8993"/>
                      <a:pt x="6508" y="9021"/>
                    </a:cubicBezTo>
                    <a:cubicBezTo>
                      <a:pt x="6533" y="9058"/>
                      <a:pt x="6562" y="9094"/>
                      <a:pt x="6587" y="9131"/>
                    </a:cubicBezTo>
                    <a:cubicBezTo>
                      <a:pt x="6611" y="9167"/>
                      <a:pt x="6633" y="9204"/>
                      <a:pt x="6659" y="9239"/>
                    </a:cubicBezTo>
                    <a:lnTo>
                      <a:pt x="2586" y="9239"/>
                    </a:lnTo>
                    <a:cubicBezTo>
                      <a:pt x="2601" y="9211"/>
                      <a:pt x="2613" y="9184"/>
                      <a:pt x="2628" y="9156"/>
                    </a:cubicBezTo>
                    <a:cubicBezTo>
                      <a:pt x="2646" y="9128"/>
                      <a:pt x="2665" y="9101"/>
                      <a:pt x="2685" y="9073"/>
                    </a:cubicBezTo>
                    <a:cubicBezTo>
                      <a:pt x="2705" y="9051"/>
                      <a:pt x="2723" y="9030"/>
                      <a:pt x="2743" y="9009"/>
                    </a:cubicBezTo>
                    <a:cubicBezTo>
                      <a:pt x="2769" y="8988"/>
                      <a:pt x="2795" y="8966"/>
                      <a:pt x="2818" y="8945"/>
                    </a:cubicBezTo>
                    <a:lnTo>
                      <a:pt x="2891" y="8894"/>
                    </a:lnTo>
                    <a:cubicBezTo>
                      <a:pt x="2919" y="8876"/>
                      <a:pt x="2948" y="8860"/>
                      <a:pt x="2977" y="8842"/>
                    </a:cubicBezTo>
                    <a:cubicBezTo>
                      <a:pt x="3006" y="8830"/>
                      <a:pt x="3034" y="8816"/>
                      <a:pt x="3063" y="8804"/>
                    </a:cubicBezTo>
                    <a:cubicBezTo>
                      <a:pt x="3096" y="8793"/>
                      <a:pt x="3130" y="8783"/>
                      <a:pt x="3163" y="8772"/>
                    </a:cubicBezTo>
                    <a:lnTo>
                      <a:pt x="3163" y="7948"/>
                    </a:lnTo>
                    <a:lnTo>
                      <a:pt x="918" y="8032"/>
                    </a:lnTo>
                    <a:cubicBezTo>
                      <a:pt x="271" y="7854"/>
                      <a:pt x="-48" y="7519"/>
                      <a:pt x="6" y="7777"/>
                    </a:cubicBezTo>
                    <a:cubicBezTo>
                      <a:pt x="660" y="8678"/>
                      <a:pt x="1527" y="9263"/>
                      <a:pt x="2448" y="9646"/>
                    </a:cubicBezTo>
                    <a:cubicBezTo>
                      <a:pt x="3369" y="10029"/>
                      <a:pt x="4533" y="10193"/>
                      <a:pt x="5532" y="10078"/>
                    </a:cubicBezTo>
                    <a:cubicBezTo>
                      <a:pt x="6531" y="9963"/>
                      <a:pt x="7717" y="9440"/>
                      <a:pt x="8445" y="89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>
                  <a:latin typeface="+mn-lt"/>
                  <a:ea typeface="+mn-ea"/>
                </a:endParaRPr>
              </a:p>
            </p:txBody>
          </p:sp>
          <p:sp>
            <p:nvSpPr>
              <p:cNvPr id="80" name="Rectangle 433"/>
              <p:cNvSpPr>
                <a:spLocks noChangeArrowheads="1"/>
              </p:cNvSpPr>
              <p:nvPr/>
            </p:nvSpPr>
            <p:spPr bwMode="auto">
              <a:xfrm>
                <a:off x="5348823" y="4283277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>
                  <a:latin typeface="+mn-lt"/>
                  <a:ea typeface="+mn-ea"/>
                </a:endParaRPr>
              </a:p>
            </p:txBody>
          </p:sp>
          <p:sp>
            <p:nvSpPr>
              <p:cNvPr id="81" name="Rectangle 434"/>
              <p:cNvSpPr>
                <a:spLocks noChangeArrowheads="1"/>
              </p:cNvSpPr>
              <p:nvPr/>
            </p:nvSpPr>
            <p:spPr bwMode="auto">
              <a:xfrm>
                <a:off x="5396150" y="4283277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>
                  <a:latin typeface="+mn-lt"/>
                  <a:ea typeface="+mn-ea"/>
                </a:endParaRPr>
              </a:p>
            </p:txBody>
          </p:sp>
          <p:sp>
            <p:nvSpPr>
              <p:cNvPr id="82" name="Rectangle 435"/>
              <p:cNvSpPr>
                <a:spLocks noChangeArrowheads="1"/>
              </p:cNvSpPr>
              <p:nvPr/>
            </p:nvSpPr>
            <p:spPr bwMode="auto">
              <a:xfrm>
                <a:off x="5348823" y="4329653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>
                  <a:latin typeface="+mn-lt"/>
                  <a:ea typeface="+mn-ea"/>
                </a:endParaRPr>
              </a:p>
            </p:txBody>
          </p:sp>
          <p:sp>
            <p:nvSpPr>
              <p:cNvPr id="83" name="Rectangle 436"/>
              <p:cNvSpPr>
                <a:spLocks noChangeArrowheads="1"/>
              </p:cNvSpPr>
              <p:nvPr/>
            </p:nvSpPr>
            <p:spPr bwMode="auto">
              <a:xfrm>
                <a:off x="5396150" y="4329653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>
                  <a:latin typeface="+mn-lt"/>
                  <a:ea typeface="+mn-ea"/>
                </a:endParaRPr>
              </a:p>
            </p:txBody>
          </p:sp>
          <p:sp>
            <p:nvSpPr>
              <p:cNvPr id="84" name="Rectangle 437"/>
              <p:cNvSpPr>
                <a:spLocks noChangeArrowheads="1"/>
              </p:cNvSpPr>
              <p:nvPr/>
            </p:nvSpPr>
            <p:spPr bwMode="auto">
              <a:xfrm>
                <a:off x="5348823" y="4376029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>
                  <a:latin typeface="+mn-lt"/>
                  <a:ea typeface="+mn-ea"/>
                </a:endParaRPr>
              </a:p>
            </p:txBody>
          </p:sp>
          <p:sp>
            <p:nvSpPr>
              <p:cNvPr id="85" name="Rectangle 438"/>
              <p:cNvSpPr>
                <a:spLocks noChangeArrowheads="1"/>
              </p:cNvSpPr>
              <p:nvPr/>
            </p:nvSpPr>
            <p:spPr bwMode="auto">
              <a:xfrm>
                <a:off x="5396150" y="4376029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>
                  <a:latin typeface="+mn-lt"/>
                  <a:ea typeface="+mn-ea"/>
                </a:endParaRPr>
              </a:p>
            </p:txBody>
          </p:sp>
          <p:sp>
            <p:nvSpPr>
              <p:cNvPr id="86" name="Rectangle 439"/>
              <p:cNvSpPr>
                <a:spLocks noChangeArrowheads="1"/>
              </p:cNvSpPr>
              <p:nvPr/>
            </p:nvSpPr>
            <p:spPr bwMode="auto">
              <a:xfrm>
                <a:off x="5348823" y="4422405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>
                  <a:latin typeface="+mn-lt"/>
                  <a:ea typeface="+mn-ea"/>
                </a:endParaRPr>
              </a:p>
            </p:txBody>
          </p:sp>
          <p:sp>
            <p:nvSpPr>
              <p:cNvPr id="87" name="Rectangle 440"/>
              <p:cNvSpPr>
                <a:spLocks noChangeArrowheads="1"/>
              </p:cNvSpPr>
              <p:nvPr/>
            </p:nvSpPr>
            <p:spPr bwMode="auto">
              <a:xfrm>
                <a:off x="5396150" y="4422405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>
                  <a:latin typeface="+mn-lt"/>
                  <a:ea typeface="+mn-ea"/>
                </a:endParaRPr>
              </a:p>
            </p:txBody>
          </p:sp>
          <p:sp>
            <p:nvSpPr>
              <p:cNvPr id="88" name="Rectangle 441"/>
              <p:cNvSpPr>
                <a:spLocks noChangeArrowheads="1"/>
              </p:cNvSpPr>
              <p:nvPr/>
            </p:nvSpPr>
            <p:spPr bwMode="auto">
              <a:xfrm>
                <a:off x="5488175" y="4209204"/>
                <a:ext cx="23006" cy="22544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>
                  <a:latin typeface="+mn-lt"/>
                  <a:ea typeface="+mn-ea"/>
                </a:endParaRPr>
              </a:p>
            </p:txBody>
          </p:sp>
          <p:sp>
            <p:nvSpPr>
              <p:cNvPr id="89" name="Rectangle 442"/>
              <p:cNvSpPr>
                <a:spLocks noChangeArrowheads="1"/>
              </p:cNvSpPr>
              <p:nvPr/>
            </p:nvSpPr>
            <p:spPr bwMode="auto">
              <a:xfrm>
                <a:off x="5535501" y="4209204"/>
                <a:ext cx="23006" cy="22544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>
                  <a:latin typeface="+mn-lt"/>
                  <a:ea typeface="+mn-ea"/>
                </a:endParaRPr>
              </a:p>
            </p:txBody>
          </p:sp>
          <p:sp>
            <p:nvSpPr>
              <p:cNvPr id="90" name="Rectangle 443"/>
              <p:cNvSpPr>
                <a:spLocks noChangeArrowheads="1"/>
              </p:cNvSpPr>
              <p:nvPr/>
            </p:nvSpPr>
            <p:spPr bwMode="auto">
              <a:xfrm>
                <a:off x="5488175" y="4255580"/>
                <a:ext cx="23006" cy="22544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>
                  <a:latin typeface="+mn-lt"/>
                  <a:ea typeface="+mn-ea"/>
                </a:endParaRPr>
              </a:p>
            </p:txBody>
          </p:sp>
          <p:sp>
            <p:nvSpPr>
              <p:cNvPr id="91" name="Rectangle 444"/>
              <p:cNvSpPr>
                <a:spLocks noChangeArrowheads="1"/>
              </p:cNvSpPr>
              <p:nvPr/>
            </p:nvSpPr>
            <p:spPr bwMode="auto">
              <a:xfrm>
                <a:off x="5535501" y="4255580"/>
                <a:ext cx="23006" cy="22544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>
                  <a:latin typeface="+mn-lt"/>
                  <a:ea typeface="+mn-ea"/>
                </a:endParaRPr>
              </a:p>
            </p:txBody>
          </p:sp>
          <p:sp>
            <p:nvSpPr>
              <p:cNvPr id="92" name="Rectangle 445"/>
              <p:cNvSpPr>
                <a:spLocks noChangeArrowheads="1"/>
              </p:cNvSpPr>
              <p:nvPr/>
            </p:nvSpPr>
            <p:spPr bwMode="auto">
              <a:xfrm>
                <a:off x="5488175" y="4301956"/>
                <a:ext cx="23006" cy="22544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>
                  <a:latin typeface="+mn-lt"/>
                  <a:ea typeface="+mn-ea"/>
                </a:endParaRPr>
              </a:p>
            </p:txBody>
          </p:sp>
          <p:sp>
            <p:nvSpPr>
              <p:cNvPr id="93" name="Rectangle 446"/>
              <p:cNvSpPr>
                <a:spLocks noChangeArrowheads="1"/>
              </p:cNvSpPr>
              <p:nvPr/>
            </p:nvSpPr>
            <p:spPr bwMode="auto">
              <a:xfrm>
                <a:off x="5535501" y="4301956"/>
                <a:ext cx="23006" cy="22544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>
                  <a:latin typeface="+mn-lt"/>
                  <a:ea typeface="+mn-ea"/>
                </a:endParaRPr>
              </a:p>
            </p:txBody>
          </p:sp>
          <p:sp>
            <p:nvSpPr>
              <p:cNvPr id="94" name="Rectangle 447"/>
              <p:cNvSpPr>
                <a:spLocks noChangeArrowheads="1"/>
              </p:cNvSpPr>
              <p:nvPr/>
            </p:nvSpPr>
            <p:spPr bwMode="auto">
              <a:xfrm>
                <a:off x="5488175" y="4351553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>
                  <a:latin typeface="+mn-lt"/>
                  <a:ea typeface="+mn-ea"/>
                </a:endParaRPr>
              </a:p>
            </p:txBody>
          </p:sp>
          <p:sp>
            <p:nvSpPr>
              <p:cNvPr id="95" name="Rectangle 448"/>
              <p:cNvSpPr>
                <a:spLocks noChangeArrowheads="1"/>
              </p:cNvSpPr>
              <p:nvPr/>
            </p:nvSpPr>
            <p:spPr bwMode="auto">
              <a:xfrm>
                <a:off x="5535501" y="4351553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>
                  <a:latin typeface="+mn-lt"/>
                  <a:ea typeface="+mn-ea"/>
                </a:endParaRPr>
              </a:p>
            </p:txBody>
          </p:sp>
          <p:sp>
            <p:nvSpPr>
              <p:cNvPr id="96" name="Rectangle 449"/>
              <p:cNvSpPr>
                <a:spLocks noChangeArrowheads="1"/>
              </p:cNvSpPr>
              <p:nvPr/>
            </p:nvSpPr>
            <p:spPr bwMode="auto">
              <a:xfrm>
                <a:off x="5488175" y="4397929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>
                  <a:latin typeface="+mn-lt"/>
                  <a:ea typeface="+mn-ea"/>
                </a:endParaRPr>
              </a:p>
            </p:txBody>
          </p:sp>
          <p:sp>
            <p:nvSpPr>
              <p:cNvPr id="97" name="Rectangle 450"/>
              <p:cNvSpPr>
                <a:spLocks noChangeArrowheads="1"/>
              </p:cNvSpPr>
              <p:nvPr/>
            </p:nvSpPr>
            <p:spPr bwMode="auto">
              <a:xfrm>
                <a:off x="5535501" y="4397929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>
                  <a:latin typeface="+mn-lt"/>
                  <a:ea typeface="+mn-ea"/>
                </a:endParaRPr>
              </a:p>
            </p:txBody>
          </p:sp>
          <p:sp>
            <p:nvSpPr>
              <p:cNvPr id="98" name="Rectangle 451"/>
              <p:cNvSpPr>
                <a:spLocks noChangeArrowheads="1"/>
              </p:cNvSpPr>
              <p:nvPr/>
            </p:nvSpPr>
            <p:spPr bwMode="auto">
              <a:xfrm>
                <a:off x="5488175" y="4444305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>
                  <a:latin typeface="+mn-lt"/>
                  <a:ea typeface="+mn-ea"/>
                </a:endParaRPr>
              </a:p>
            </p:txBody>
          </p:sp>
          <p:sp>
            <p:nvSpPr>
              <p:cNvPr id="99" name="Rectangle 452"/>
              <p:cNvSpPr>
                <a:spLocks noChangeArrowheads="1"/>
              </p:cNvSpPr>
              <p:nvPr/>
            </p:nvSpPr>
            <p:spPr bwMode="auto">
              <a:xfrm>
                <a:off x="5535501" y="4444305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>
                  <a:latin typeface="+mn-lt"/>
                  <a:ea typeface="+mn-ea"/>
                </a:endParaRPr>
              </a:p>
            </p:txBody>
          </p:sp>
          <p:sp>
            <p:nvSpPr>
              <p:cNvPr id="100" name="Rectangle 453"/>
              <p:cNvSpPr>
                <a:spLocks noChangeArrowheads="1"/>
              </p:cNvSpPr>
              <p:nvPr/>
            </p:nvSpPr>
            <p:spPr bwMode="auto">
              <a:xfrm>
                <a:off x="5535501" y="4490682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>
                  <a:latin typeface="+mn-lt"/>
                  <a:ea typeface="+mn-ea"/>
                </a:endParaRPr>
              </a:p>
            </p:txBody>
          </p:sp>
          <p:sp>
            <p:nvSpPr>
              <p:cNvPr id="101" name="Rectangle 454"/>
              <p:cNvSpPr>
                <a:spLocks noChangeArrowheads="1"/>
              </p:cNvSpPr>
              <p:nvPr/>
            </p:nvSpPr>
            <p:spPr bwMode="auto">
              <a:xfrm>
                <a:off x="5590717" y="4341891"/>
                <a:ext cx="9860" cy="218355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>
                  <a:latin typeface="+mn-lt"/>
                  <a:ea typeface="+mn-ea"/>
                </a:endParaRPr>
              </a:p>
            </p:txBody>
          </p:sp>
          <p:sp>
            <p:nvSpPr>
              <p:cNvPr id="102" name="Rectangle 455"/>
              <p:cNvSpPr>
                <a:spLocks noChangeArrowheads="1"/>
              </p:cNvSpPr>
              <p:nvPr/>
            </p:nvSpPr>
            <p:spPr bwMode="auto">
              <a:xfrm>
                <a:off x="5619639" y="4341891"/>
                <a:ext cx="10517" cy="218355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>
                  <a:latin typeface="+mn-lt"/>
                  <a:ea typeface="+mn-ea"/>
                </a:endParaRPr>
              </a:p>
            </p:txBody>
          </p:sp>
          <p:sp>
            <p:nvSpPr>
              <p:cNvPr id="103" name="Rectangle 456"/>
              <p:cNvSpPr>
                <a:spLocks noChangeArrowheads="1"/>
              </p:cNvSpPr>
              <p:nvPr/>
            </p:nvSpPr>
            <p:spPr bwMode="auto">
              <a:xfrm>
                <a:off x="5647903" y="4341891"/>
                <a:ext cx="10517" cy="218355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>
                  <a:latin typeface="+mn-lt"/>
                  <a:ea typeface="+mn-ea"/>
                </a:endParaRPr>
              </a:p>
            </p:txBody>
          </p:sp>
          <p:sp>
            <p:nvSpPr>
              <p:cNvPr id="104" name="Rectangle 457"/>
              <p:cNvSpPr>
                <a:spLocks noChangeArrowheads="1"/>
              </p:cNvSpPr>
              <p:nvPr/>
            </p:nvSpPr>
            <p:spPr bwMode="auto">
              <a:xfrm>
                <a:off x="5320558" y="4540279"/>
                <a:ext cx="18405" cy="17391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>
                  <a:latin typeface="+mn-lt"/>
                  <a:ea typeface="+mn-ea"/>
                </a:endParaRPr>
              </a:p>
            </p:txBody>
          </p:sp>
          <p:sp>
            <p:nvSpPr>
              <p:cNvPr id="105" name="Rectangle 459"/>
              <p:cNvSpPr>
                <a:spLocks noChangeArrowheads="1"/>
              </p:cNvSpPr>
              <p:nvPr/>
            </p:nvSpPr>
            <p:spPr bwMode="auto">
              <a:xfrm>
                <a:off x="5359997" y="4540279"/>
                <a:ext cx="18405" cy="17391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>
                  <a:latin typeface="+mn-lt"/>
                  <a:ea typeface="+mn-ea"/>
                </a:endParaRPr>
              </a:p>
            </p:txBody>
          </p:sp>
        </p:grpSp>
        <p:pic>
          <p:nvPicPr>
            <p:cNvPr id="13344" name="Immagin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45604" y="1206271"/>
              <a:ext cx="775941" cy="614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5" name="Immagine 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10459" y="2350353"/>
              <a:ext cx="1093482" cy="222746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sp>
          <p:nvSpPr>
            <p:cNvPr id="6" name="CasellaDiTesto 5"/>
            <p:cNvSpPr txBox="1"/>
            <p:nvPr/>
          </p:nvSpPr>
          <p:spPr>
            <a:xfrm>
              <a:off x="5864519" y="2688647"/>
              <a:ext cx="2163865" cy="9397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</a:rPr>
                <a:t>Scalo Prenestino</a:t>
              </a:r>
            </a:p>
          </p:txBody>
        </p:sp>
      </p:grpSp>
      <p:grpSp>
        <p:nvGrpSpPr>
          <p:cNvPr id="12" name="Gruppo 11"/>
          <p:cNvGrpSpPr>
            <a:grpSpLocks/>
          </p:cNvGrpSpPr>
          <p:nvPr/>
        </p:nvGrpSpPr>
        <p:grpSpPr bwMode="auto">
          <a:xfrm>
            <a:off x="762000" y="1016000"/>
            <a:ext cx="1476375" cy="1058863"/>
            <a:chOff x="1115616" y="2780928"/>
            <a:chExt cx="2163865" cy="1657650"/>
          </a:xfrm>
        </p:grpSpPr>
        <p:grpSp>
          <p:nvGrpSpPr>
            <p:cNvPr id="13339" name="Gruppo 8"/>
            <p:cNvGrpSpPr>
              <a:grpSpLocks/>
            </p:cNvGrpSpPr>
            <p:nvPr/>
          </p:nvGrpSpPr>
          <p:grpSpPr bwMode="auto">
            <a:xfrm>
              <a:off x="1115616" y="2780928"/>
              <a:ext cx="1656184" cy="1177669"/>
              <a:chOff x="1115616" y="2780928"/>
              <a:chExt cx="1656184" cy="1177669"/>
            </a:xfrm>
          </p:grpSpPr>
          <p:sp>
            <p:nvSpPr>
              <p:cNvPr id="13341" name="Freeform 7"/>
              <p:cNvSpPr>
                <a:spLocks noEditPoints="1"/>
              </p:cNvSpPr>
              <p:nvPr/>
            </p:nvSpPr>
            <p:spPr bwMode="auto">
              <a:xfrm>
                <a:off x="1658334" y="2780928"/>
                <a:ext cx="1113466" cy="1177669"/>
              </a:xfrm>
              <a:custGeom>
                <a:avLst/>
                <a:gdLst>
                  <a:gd name="T0" fmla="*/ 1033529 w 2758"/>
                  <a:gd name="T1" fmla="*/ 711153 h 2898"/>
                  <a:gd name="T2" fmla="*/ 993157 w 2758"/>
                  <a:gd name="T3" fmla="*/ 882642 h 2898"/>
                  <a:gd name="T4" fmla="*/ 960859 w 2758"/>
                  <a:gd name="T5" fmla="*/ 879391 h 2898"/>
                  <a:gd name="T6" fmla="*/ 670986 w 2758"/>
                  <a:gd name="T7" fmla="*/ 210501 h 2898"/>
                  <a:gd name="T8" fmla="*/ 602354 w 2758"/>
                  <a:gd name="T9" fmla="*/ 230820 h 2898"/>
                  <a:gd name="T10" fmla="*/ 575708 w 2758"/>
                  <a:gd name="T11" fmla="*/ 1052506 h 2898"/>
                  <a:gd name="T12" fmla="*/ 564404 w 2758"/>
                  <a:gd name="T13" fmla="*/ 886706 h 2898"/>
                  <a:gd name="T14" fmla="*/ 540180 w 2758"/>
                  <a:gd name="T15" fmla="*/ 321847 h 2898"/>
                  <a:gd name="T16" fmla="*/ 443287 w 2758"/>
                  <a:gd name="T17" fmla="*/ 286899 h 2898"/>
                  <a:gd name="T18" fmla="*/ 395648 w 2758"/>
                  <a:gd name="T19" fmla="*/ 235696 h 2898"/>
                  <a:gd name="T20" fmla="*/ 392418 w 2758"/>
                  <a:gd name="T21" fmla="*/ 0 h 2898"/>
                  <a:gd name="T22" fmla="*/ 386766 w 2758"/>
                  <a:gd name="T23" fmla="*/ 225943 h 2898"/>
                  <a:gd name="T24" fmla="*/ 373847 w 2758"/>
                  <a:gd name="T25" fmla="*/ 244637 h 2898"/>
                  <a:gd name="T26" fmla="*/ 317326 w 2758"/>
                  <a:gd name="T27" fmla="*/ 309656 h 2898"/>
                  <a:gd name="T28" fmla="*/ 275339 w 2758"/>
                  <a:gd name="T29" fmla="*/ 314533 h 2898"/>
                  <a:gd name="T30" fmla="*/ 216395 w 2758"/>
                  <a:gd name="T31" fmla="*/ 320222 h 2898"/>
                  <a:gd name="T32" fmla="*/ 192979 w 2758"/>
                  <a:gd name="T33" fmla="*/ 847694 h 2898"/>
                  <a:gd name="T34" fmla="*/ 189749 w 2758"/>
                  <a:gd name="T35" fmla="*/ 832252 h 2898"/>
                  <a:gd name="T36" fmla="*/ 21801 w 2758"/>
                  <a:gd name="T37" fmla="*/ 934658 h 2898"/>
                  <a:gd name="T38" fmla="*/ 125154 w 2758"/>
                  <a:gd name="T39" fmla="*/ 1041128 h 2898"/>
                  <a:gd name="T40" fmla="*/ 251115 w 2758"/>
                  <a:gd name="T41" fmla="*/ 1119964 h 2898"/>
                  <a:gd name="T42" fmla="*/ 395648 w 2758"/>
                  <a:gd name="T43" fmla="*/ 1167103 h 2898"/>
                  <a:gd name="T44" fmla="*/ 539373 w 2758"/>
                  <a:gd name="T45" fmla="*/ 1177669 h 2898"/>
                  <a:gd name="T46" fmla="*/ 742041 w 2758"/>
                  <a:gd name="T47" fmla="*/ 1133781 h 2898"/>
                  <a:gd name="T48" fmla="*/ 914835 w 2758"/>
                  <a:gd name="T49" fmla="*/ 1028124 h 2898"/>
                  <a:gd name="T50" fmla="*/ 1044026 w 2758"/>
                  <a:gd name="T51" fmla="*/ 873702 h 2898"/>
                  <a:gd name="T52" fmla="*/ 1111851 w 2758"/>
                  <a:gd name="T53" fmla="*/ 708714 h 2898"/>
                  <a:gd name="T54" fmla="*/ 410182 w 2758"/>
                  <a:gd name="T55" fmla="*/ 264955 h 2898"/>
                  <a:gd name="T56" fmla="*/ 392418 w 2758"/>
                  <a:gd name="T57" fmla="*/ 251139 h 2898"/>
                  <a:gd name="T58" fmla="*/ 270494 w 2758"/>
                  <a:gd name="T59" fmla="*/ 781862 h 2898"/>
                  <a:gd name="T60" fmla="*/ 323785 w 2758"/>
                  <a:gd name="T61" fmla="*/ 650197 h 2898"/>
                  <a:gd name="T62" fmla="*/ 323785 w 2758"/>
                  <a:gd name="T63" fmla="*/ 503903 h 2898"/>
                  <a:gd name="T64" fmla="*/ 348816 w 2758"/>
                  <a:gd name="T65" fmla="*/ 282836 h 2898"/>
                  <a:gd name="T66" fmla="*/ 380306 w 2758"/>
                  <a:gd name="T67" fmla="*/ 299091 h 2898"/>
                  <a:gd name="T68" fmla="*/ 328630 w 2758"/>
                  <a:gd name="T69" fmla="*/ 304780 h 2898"/>
                  <a:gd name="T70" fmla="*/ 360928 w 2758"/>
                  <a:gd name="T71" fmla="*/ 967168 h 2898"/>
                  <a:gd name="T72" fmla="*/ 414219 w 2758"/>
                  <a:gd name="T73" fmla="*/ 835503 h 2898"/>
                  <a:gd name="T74" fmla="*/ 414219 w 2758"/>
                  <a:gd name="T75" fmla="*/ 689209 h 2898"/>
                  <a:gd name="T76" fmla="*/ 360928 w 2758"/>
                  <a:gd name="T77" fmla="*/ 557544 h 2898"/>
                  <a:gd name="T78" fmla="*/ 414219 w 2758"/>
                  <a:gd name="T79" fmla="*/ 464891 h 2898"/>
                  <a:gd name="T80" fmla="*/ 451362 w 2758"/>
                  <a:gd name="T81" fmla="*/ 781862 h 2898"/>
                  <a:gd name="T82" fmla="*/ 505460 w 2758"/>
                  <a:gd name="T83" fmla="*/ 650197 h 2898"/>
                  <a:gd name="T84" fmla="*/ 505460 w 2758"/>
                  <a:gd name="T85" fmla="*/ 503903 h 2898"/>
                  <a:gd name="T86" fmla="*/ 643533 w 2758"/>
                  <a:gd name="T87" fmla="*/ 928156 h 2898"/>
                  <a:gd name="T88" fmla="*/ 696825 w 2758"/>
                  <a:gd name="T89" fmla="*/ 835503 h 2898"/>
                  <a:gd name="T90" fmla="*/ 643533 w 2758"/>
                  <a:gd name="T91" fmla="*/ 596556 h 2898"/>
                  <a:gd name="T92" fmla="*/ 696825 w 2758"/>
                  <a:gd name="T93" fmla="*/ 464891 h 2898"/>
                  <a:gd name="T94" fmla="*/ 696825 w 2758"/>
                  <a:gd name="T95" fmla="*/ 317784 h 2898"/>
                  <a:gd name="T96" fmla="*/ 733967 w 2758"/>
                  <a:gd name="T97" fmla="*/ 928156 h 2898"/>
                  <a:gd name="T98" fmla="*/ 787258 w 2758"/>
                  <a:gd name="T99" fmla="*/ 835503 h 2898"/>
                  <a:gd name="T100" fmla="*/ 733967 w 2758"/>
                  <a:gd name="T101" fmla="*/ 596556 h 2898"/>
                  <a:gd name="T102" fmla="*/ 787258 w 2758"/>
                  <a:gd name="T103" fmla="*/ 464891 h 2898"/>
                  <a:gd name="T104" fmla="*/ 787258 w 2758"/>
                  <a:gd name="T105" fmla="*/ 317784 h 2898"/>
                  <a:gd name="T106" fmla="*/ 824401 w 2758"/>
                  <a:gd name="T107" fmla="*/ 835503 h 2898"/>
                  <a:gd name="T108" fmla="*/ 878500 w 2758"/>
                  <a:gd name="T109" fmla="*/ 742850 h 2898"/>
                  <a:gd name="T110" fmla="*/ 824401 w 2758"/>
                  <a:gd name="T111" fmla="*/ 503903 h 2898"/>
                  <a:gd name="T112" fmla="*/ 878500 w 2758"/>
                  <a:gd name="T113" fmla="*/ 372238 h 289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758"/>
                  <a:gd name="T172" fmla="*/ 0 h 2898"/>
                  <a:gd name="T173" fmla="*/ 2758 w 2758"/>
                  <a:gd name="T174" fmla="*/ 2898 h 289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758" h="2898">
                    <a:moveTo>
                      <a:pt x="2758" y="1692"/>
                    </a:moveTo>
                    <a:lnTo>
                      <a:pt x="2758" y="1692"/>
                    </a:lnTo>
                    <a:lnTo>
                      <a:pt x="2562" y="1692"/>
                    </a:lnTo>
                    <a:lnTo>
                      <a:pt x="2564" y="1730"/>
                    </a:lnTo>
                    <a:lnTo>
                      <a:pt x="2564" y="1738"/>
                    </a:lnTo>
                    <a:lnTo>
                      <a:pt x="2562" y="1744"/>
                    </a:lnTo>
                    <a:lnTo>
                      <a:pt x="2560" y="1750"/>
                    </a:lnTo>
                    <a:lnTo>
                      <a:pt x="2556" y="1754"/>
                    </a:lnTo>
                    <a:lnTo>
                      <a:pt x="2468" y="1754"/>
                    </a:lnTo>
                    <a:lnTo>
                      <a:pt x="2464" y="1856"/>
                    </a:lnTo>
                    <a:lnTo>
                      <a:pt x="2464" y="1960"/>
                    </a:lnTo>
                    <a:lnTo>
                      <a:pt x="2464" y="2066"/>
                    </a:lnTo>
                    <a:lnTo>
                      <a:pt x="2460" y="2172"/>
                    </a:lnTo>
                    <a:lnTo>
                      <a:pt x="2452" y="2170"/>
                    </a:lnTo>
                    <a:lnTo>
                      <a:pt x="2442" y="2170"/>
                    </a:lnTo>
                    <a:lnTo>
                      <a:pt x="2418" y="2170"/>
                    </a:lnTo>
                    <a:lnTo>
                      <a:pt x="2406" y="2172"/>
                    </a:lnTo>
                    <a:lnTo>
                      <a:pt x="2396" y="2170"/>
                    </a:lnTo>
                    <a:lnTo>
                      <a:pt x="2388" y="2168"/>
                    </a:lnTo>
                    <a:lnTo>
                      <a:pt x="2380" y="2164"/>
                    </a:lnTo>
                    <a:lnTo>
                      <a:pt x="2380" y="572"/>
                    </a:lnTo>
                    <a:lnTo>
                      <a:pt x="1670" y="572"/>
                    </a:lnTo>
                    <a:lnTo>
                      <a:pt x="1668" y="540"/>
                    </a:lnTo>
                    <a:lnTo>
                      <a:pt x="1666" y="526"/>
                    </a:lnTo>
                    <a:lnTo>
                      <a:pt x="1662" y="518"/>
                    </a:lnTo>
                    <a:lnTo>
                      <a:pt x="1496" y="518"/>
                    </a:lnTo>
                    <a:lnTo>
                      <a:pt x="1494" y="522"/>
                    </a:lnTo>
                    <a:lnTo>
                      <a:pt x="1494" y="528"/>
                    </a:lnTo>
                    <a:lnTo>
                      <a:pt x="1494" y="546"/>
                    </a:lnTo>
                    <a:lnTo>
                      <a:pt x="1494" y="562"/>
                    </a:lnTo>
                    <a:lnTo>
                      <a:pt x="1492" y="568"/>
                    </a:lnTo>
                    <a:lnTo>
                      <a:pt x="1488" y="572"/>
                    </a:lnTo>
                    <a:lnTo>
                      <a:pt x="1422" y="572"/>
                    </a:lnTo>
                    <a:lnTo>
                      <a:pt x="1422" y="2520"/>
                    </a:lnTo>
                    <a:lnTo>
                      <a:pt x="1424" y="2556"/>
                    </a:lnTo>
                    <a:lnTo>
                      <a:pt x="1426" y="2590"/>
                    </a:lnTo>
                    <a:lnTo>
                      <a:pt x="1426" y="2604"/>
                    </a:lnTo>
                    <a:lnTo>
                      <a:pt x="1422" y="2618"/>
                    </a:lnTo>
                    <a:lnTo>
                      <a:pt x="1418" y="2628"/>
                    </a:lnTo>
                    <a:lnTo>
                      <a:pt x="1414" y="2632"/>
                    </a:lnTo>
                    <a:lnTo>
                      <a:pt x="1408" y="2636"/>
                    </a:lnTo>
                    <a:lnTo>
                      <a:pt x="1402" y="2410"/>
                    </a:lnTo>
                    <a:lnTo>
                      <a:pt x="1398" y="2182"/>
                    </a:lnTo>
                    <a:lnTo>
                      <a:pt x="1398" y="1950"/>
                    </a:lnTo>
                    <a:lnTo>
                      <a:pt x="1398" y="1718"/>
                    </a:lnTo>
                    <a:lnTo>
                      <a:pt x="1402" y="1252"/>
                    </a:lnTo>
                    <a:lnTo>
                      <a:pt x="1402" y="1018"/>
                    </a:lnTo>
                    <a:lnTo>
                      <a:pt x="1400" y="788"/>
                    </a:lnTo>
                    <a:lnTo>
                      <a:pt x="1368" y="790"/>
                    </a:lnTo>
                    <a:lnTo>
                      <a:pt x="1338" y="792"/>
                    </a:lnTo>
                    <a:lnTo>
                      <a:pt x="1308" y="792"/>
                    </a:lnTo>
                    <a:lnTo>
                      <a:pt x="1280" y="790"/>
                    </a:lnTo>
                    <a:lnTo>
                      <a:pt x="1224" y="784"/>
                    </a:lnTo>
                    <a:lnTo>
                      <a:pt x="1168" y="774"/>
                    </a:lnTo>
                    <a:lnTo>
                      <a:pt x="1146" y="752"/>
                    </a:lnTo>
                    <a:lnTo>
                      <a:pt x="1122" y="730"/>
                    </a:lnTo>
                    <a:lnTo>
                      <a:pt x="1098" y="706"/>
                    </a:lnTo>
                    <a:lnTo>
                      <a:pt x="1086" y="694"/>
                    </a:lnTo>
                    <a:lnTo>
                      <a:pt x="1074" y="680"/>
                    </a:lnTo>
                    <a:lnTo>
                      <a:pt x="1052" y="660"/>
                    </a:lnTo>
                    <a:lnTo>
                      <a:pt x="1024" y="634"/>
                    </a:lnTo>
                    <a:lnTo>
                      <a:pt x="998" y="606"/>
                    </a:lnTo>
                    <a:lnTo>
                      <a:pt x="988" y="592"/>
                    </a:lnTo>
                    <a:lnTo>
                      <a:pt x="980" y="580"/>
                    </a:lnTo>
                    <a:lnTo>
                      <a:pt x="976" y="552"/>
                    </a:lnTo>
                    <a:lnTo>
                      <a:pt x="974" y="500"/>
                    </a:lnTo>
                    <a:lnTo>
                      <a:pt x="968" y="340"/>
                    </a:lnTo>
                    <a:lnTo>
                      <a:pt x="966" y="248"/>
                    </a:lnTo>
                    <a:lnTo>
                      <a:pt x="966" y="156"/>
                    </a:lnTo>
                    <a:lnTo>
                      <a:pt x="968" y="70"/>
                    </a:lnTo>
                    <a:lnTo>
                      <a:pt x="972" y="0"/>
                    </a:lnTo>
                    <a:lnTo>
                      <a:pt x="966" y="68"/>
                    </a:lnTo>
                    <a:lnTo>
                      <a:pt x="962" y="136"/>
                    </a:lnTo>
                    <a:lnTo>
                      <a:pt x="958" y="204"/>
                    </a:lnTo>
                    <a:lnTo>
                      <a:pt x="958" y="272"/>
                    </a:lnTo>
                    <a:lnTo>
                      <a:pt x="958" y="414"/>
                    </a:lnTo>
                    <a:lnTo>
                      <a:pt x="958" y="556"/>
                    </a:lnTo>
                    <a:lnTo>
                      <a:pt x="944" y="562"/>
                    </a:lnTo>
                    <a:lnTo>
                      <a:pt x="940" y="566"/>
                    </a:lnTo>
                    <a:lnTo>
                      <a:pt x="936" y="570"/>
                    </a:lnTo>
                    <a:lnTo>
                      <a:pt x="934" y="576"/>
                    </a:lnTo>
                    <a:lnTo>
                      <a:pt x="934" y="580"/>
                    </a:lnTo>
                    <a:lnTo>
                      <a:pt x="936" y="596"/>
                    </a:lnTo>
                    <a:lnTo>
                      <a:pt x="926" y="602"/>
                    </a:lnTo>
                    <a:lnTo>
                      <a:pt x="914" y="612"/>
                    </a:lnTo>
                    <a:lnTo>
                      <a:pt x="894" y="634"/>
                    </a:lnTo>
                    <a:lnTo>
                      <a:pt x="872" y="662"/>
                    </a:lnTo>
                    <a:lnTo>
                      <a:pt x="852" y="690"/>
                    </a:lnTo>
                    <a:lnTo>
                      <a:pt x="830" y="718"/>
                    </a:lnTo>
                    <a:lnTo>
                      <a:pt x="808" y="744"/>
                    </a:lnTo>
                    <a:lnTo>
                      <a:pt x="798" y="754"/>
                    </a:lnTo>
                    <a:lnTo>
                      <a:pt x="786" y="762"/>
                    </a:lnTo>
                    <a:lnTo>
                      <a:pt x="774" y="770"/>
                    </a:lnTo>
                    <a:lnTo>
                      <a:pt x="762" y="774"/>
                    </a:lnTo>
                    <a:lnTo>
                      <a:pt x="752" y="776"/>
                    </a:lnTo>
                    <a:lnTo>
                      <a:pt x="740" y="776"/>
                    </a:lnTo>
                    <a:lnTo>
                      <a:pt x="720" y="776"/>
                    </a:lnTo>
                    <a:lnTo>
                      <a:pt x="700" y="774"/>
                    </a:lnTo>
                    <a:lnTo>
                      <a:pt x="682" y="774"/>
                    </a:lnTo>
                    <a:lnTo>
                      <a:pt x="668" y="788"/>
                    </a:lnTo>
                    <a:lnTo>
                      <a:pt x="650" y="792"/>
                    </a:lnTo>
                    <a:lnTo>
                      <a:pt x="634" y="794"/>
                    </a:lnTo>
                    <a:lnTo>
                      <a:pt x="616" y="794"/>
                    </a:lnTo>
                    <a:lnTo>
                      <a:pt x="596" y="792"/>
                    </a:lnTo>
                    <a:lnTo>
                      <a:pt x="558" y="788"/>
                    </a:lnTo>
                    <a:lnTo>
                      <a:pt x="536" y="788"/>
                    </a:lnTo>
                    <a:lnTo>
                      <a:pt x="516" y="788"/>
                    </a:lnTo>
                    <a:lnTo>
                      <a:pt x="512" y="1114"/>
                    </a:lnTo>
                    <a:lnTo>
                      <a:pt x="512" y="1440"/>
                    </a:lnTo>
                    <a:lnTo>
                      <a:pt x="512" y="1766"/>
                    </a:lnTo>
                    <a:lnTo>
                      <a:pt x="508" y="2086"/>
                    </a:lnTo>
                    <a:lnTo>
                      <a:pt x="478" y="2086"/>
                    </a:lnTo>
                    <a:lnTo>
                      <a:pt x="476" y="2086"/>
                    </a:lnTo>
                    <a:lnTo>
                      <a:pt x="474" y="2084"/>
                    </a:lnTo>
                    <a:lnTo>
                      <a:pt x="474" y="2080"/>
                    </a:lnTo>
                    <a:lnTo>
                      <a:pt x="474" y="2064"/>
                    </a:lnTo>
                    <a:lnTo>
                      <a:pt x="474" y="2058"/>
                    </a:lnTo>
                    <a:lnTo>
                      <a:pt x="474" y="2050"/>
                    </a:lnTo>
                    <a:lnTo>
                      <a:pt x="470" y="2048"/>
                    </a:lnTo>
                    <a:lnTo>
                      <a:pt x="464" y="2048"/>
                    </a:lnTo>
                    <a:lnTo>
                      <a:pt x="0" y="2048"/>
                    </a:lnTo>
                    <a:lnTo>
                      <a:pt x="0" y="2226"/>
                    </a:lnTo>
                    <a:lnTo>
                      <a:pt x="26" y="2262"/>
                    </a:lnTo>
                    <a:lnTo>
                      <a:pt x="54" y="2300"/>
                    </a:lnTo>
                    <a:lnTo>
                      <a:pt x="82" y="2336"/>
                    </a:lnTo>
                    <a:lnTo>
                      <a:pt x="112" y="2370"/>
                    </a:lnTo>
                    <a:lnTo>
                      <a:pt x="142" y="2406"/>
                    </a:lnTo>
                    <a:lnTo>
                      <a:pt x="174" y="2438"/>
                    </a:lnTo>
                    <a:lnTo>
                      <a:pt x="206" y="2470"/>
                    </a:lnTo>
                    <a:lnTo>
                      <a:pt x="240" y="2502"/>
                    </a:lnTo>
                    <a:lnTo>
                      <a:pt x="274" y="2532"/>
                    </a:lnTo>
                    <a:lnTo>
                      <a:pt x="310" y="2562"/>
                    </a:lnTo>
                    <a:lnTo>
                      <a:pt x="346" y="2590"/>
                    </a:lnTo>
                    <a:lnTo>
                      <a:pt x="384" y="2616"/>
                    </a:lnTo>
                    <a:lnTo>
                      <a:pt x="422" y="2644"/>
                    </a:lnTo>
                    <a:lnTo>
                      <a:pt x="460" y="2668"/>
                    </a:lnTo>
                    <a:lnTo>
                      <a:pt x="500" y="2692"/>
                    </a:lnTo>
                    <a:lnTo>
                      <a:pt x="540" y="2714"/>
                    </a:lnTo>
                    <a:lnTo>
                      <a:pt x="580" y="2736"/>
                    </a:lnTo>
                    <a:lnTo>
                      <a:pt x="622" y="2756"/>
                    </a:lnTo>
                    <a:lnTo>
                      <a:pt x="664" y="2776"/>
                    </a:lnTo>
                    <a:lnTo>
                      <a:pt x="708" y="2792"/>
                    </a:lnTo>
                    <a:lnTo>
                      <a:pt x="752" y="2810"/>
                    </a:lnTo>
                    <a:lnTo>
                      <a:pt x="796" y="2824"/>
                    </a:lnTo>
                    <a:lnTo>
                      <a:pt x="840" y="2838"/>
                    </a:lnTo>
                    <a:lnTo>
                      <a:pt x="886" y="2850"/>
                    </a:lnTo>
                    <a:lnTo>
                      <a:pt x="932" y="2862"/>
                    </a:lnTo>
                    <a:lnTo>
                      <a:pt x="980" y="2872"/>
                    </a:lnTo>
                    <a:lnTo>
                      <a:pt x="1026" y="2880"/>
                    </a:lnTo>
                    <a:lnTo>
                      <a:pt x="1074" y="2886"/>
                    </a:lnTo>
                    <a:lnTo>
                      <a:pt x="1122" y="2892"/>
                    </a:lnTo>
                    <a:lnTo>
                      <a:pt x="1170" y="2896"/>
                    </a:lnTo>
                    <a:lnTo>
                      <a:pt x="1220" y="2898"/>
                    </a:lnTo>
                    <a:lnTo>
                      <a:pt x="1268" y="2898"/>
                    </a:lnTo>
                    <a:lnTo>
                      <a:pt x="1336" y="2898"/>
                    </a:lnTo>
                    <a:lnTo>
                      <a:pt x="1402" y="2894"/>
                    </a:lnTo>
                    <a:lnTo>
                      <a:pt x="1466" y="2886"/>
                    </a:lnTo>
                    <a:lnTo>
                      <a:pt x="1532" y="2876"/>
                    </a:lnTo>
                    <a:lnTo>
                      <a:pt x="1594" y="2864"/>
                    </a:lnTo>
                    <a:lnTo>
                      <a:pt x="1658" y="2850"/>
                    </a:lnTo>
                    <a:lnTo>
                      <a:pt x="1718" y="2832"/>
                    </a:lnTo>
                    <a:lnTo>
                      <a:pt x="1780" y="2812"/>
                    </a:lnTo>
                    <a:lnTo>
                      <a:pt x="1838" y="2790"/>
                    </a:lnTo>
                    <a:lnTo>
                      <a:pt x="1896" y="2764"/>
                    </a:lnTo>
                    <a:lnTo>
                      <a:pt x="1954" y="2738"/>
                    </a:lnTo>
                    <a:lnTo>
                      <a:pt x="2010" y="2708"/>
                    </a:lnTo>
                    <a:lnTo>
                      <a:pt x="2064" y="2676"/>
                    </a:lnTo>
                    <a:lnTo>
                      <a:pt x="2116" y="2644"/>
                    </a:lnTo>
                    <a:lnTo>
                      <a:pt x="2168" y="2608"/>
                    </a:lnTo>
                    <a:lnTo>
                      <a:pt x="2218" y="2570"/>
                    </a:lnTo>
                    <a:lnTo>
                      <a:pt x="2266" y="2530"/>
                    </a:lnTo>
                    <a:lnTo>
                      <a:pt x="2312" y="2490"/>
                    </a:lnTo>
                    <a:lnTo>
                      <a:pt x="2356" y="2446"/>
                    </a:lnTo>
                    <a:lnTo>
                      <a:pt x="2400" y="2400"/>
                    </a:lnTo>
                    <a:lnTo>
                      <a:pt x="2440" y="2354"/>
                    </a:lnTo>
                    <a:lnTo>
                      <a:pt x="2480" y="2306"/>
                    </a:lnTo>
                    <a:lnTo>
                      <a:pt x="2516" y="2256"/>
                    </a:lnTo>
                    <a:lnTo>
                      <a:pt x="2552" y="2204"/>
                    </a:lnTo>
                    <a:lnTo>
                      <a:pt x="2586" y="2150"/>
                    </a:lnTo>
                    <a:lnTo>
                      <a:pt x="2616" y="2096"/>
                    </a:lnTo>
                    <a:lnTo>
                      <a:pt x="2646" y="2040"/>
                    </a:lnTo>
                    <a:lnTo>
                      <a:pt x="2672" y="1984"/>
                    </a:lnTo>
                    <a:lnTo>
                      <a:pt x="2696" y="1926"/>
                    </a:lnTo>
                    <a:lnTo>
                      <a:pt x="2718" y="1866"/>
                    </a:lnTo>
                    <a:lnTo>
                      <a:pt x="2738" y="1804"/>
                    </a:lnTo>
                    <a:lnTo>
                      <a:pt x="2754" y="1744"/>
                    </a:lnTo>
                    <a:lnTo>
                      <a:pt x="2754" y="1730"/>
                    </a:lnTo>
                    <a:lnTo>
                      <a:pt x="2756" y="1716"/>
                    </a:lnTo>
                    <a:lnTo>
                      <a:pt x="2758" y="1692"/>
                    </a:lnTo>
                    <a:close/>
                    <a:moveTo>
                      <a:pt x="972" y="618"/>
                    </a:moveTo>
                    <a:lnTo>
                      <a:pt x="972" y="618"/>
                    </a:lnTo>
                    <a:lnTo>
                      <a:pt x="994" y="634"/>
                    </a:lnTo>
                    <a:lnTo>
                      <a:pt x="1016" y="652"/>
                    </a:lnTo>
                    <a:lnTo>
                      <a:pt x="1060" y="694"/>
                    </a:lnTo>
                    <a:lnTo>
                      <a:pt x="1100" y="734"/>
                    </a:lnTo>
                    <a:lnTo>
                      <a:pt x="1132" y="774"/>
                    </a:lnTo>
                    <a:lnTo>
                      <a:pt x="972" y="774"/>
                    </a:lnTo>
                    <a:lnTo>
                      <a:pt x="972" y="618"/>
                    </a:lnTo>
                    <a:close/>
                    <a:moveTo>
                      <a:pt x="802" y="2284"/>
                    </a:moveTo>
                    <a:lnTo>
                      <a:pt x="670" y="2284"/>
                    </a:lnTo>
                    <a:lnTo>
                      <a:pt x="670" y="2152"/>
                    </a:lnTo>
                    <a:lnTo>
                      <a:pt x="802" y="2152"/>
                    </a:lnTo>
                    <a:lnTo>
                      <a:pt x="802" y="2284"/>
                    </a:lnTo>
                    <a:close/>
                    <a:moveTo>
                      <a:pt x="802" y="2056"/>
                    </a:moveTo>
                    <a:lnTo>
                      <a:pt x="670" y="2056"/>
                    </a:lnTo>
                    <a:lnTo>
                      <a:pt x="670" y="1924"/>
                    </a:lnTo>
                    <a:lnTo>
                      <a:pt x="802" y="1924"/>
                    </a:lnTo>
                    <a:lnTo>
                      <a:pt x="802" y="2056"/>
                    </a:lnTo>
                    <a:close/>
                    <a:moveTo>
                      <a:pt x="802" y="1828"/>
                    </a:moveTo>
                    <a:lnTo>
                      <a:pt x="670" y="1828"/>
                    </a:lnTo>
                    <a:lnTo>
                      <a:pt x="670" y="1696"/>
                    </a:lnTo>
                    <a:lnTo>
                      <a:pt x="802" y="1696"/>
                    </a:lnTo>
                    <a:lnTo>
                      <a:pt x="802" y="1828"/>
                    </a:lnTo>
                    <a:close/>
                    <a:moveTo>
                      <a:pt x="802" y="1600"/>
                    </a:moveTo>
                    <a:lnTo>
                      <a:pt x="670" y="1600"/>
                    </a:lnTo>
                    <a:lnTo>
                      <a:pt x="670" y="1468"/>
                    </a:lnTo>
                    <a:lnTo>
                      <a:pt x="802" y="1468"/>
                    </a:lnTo>
                    <a:lnTo>
                      <a:pt x="802" y="1600"/>
                    </a:lnTo>
                    <a:close/>
                    <a:moveTo>
                      <a:pt x="802" y="1372"/>
                    </a:moveTo>
                    <a:lnTo>
                      <a:pt x="670" y="1372"/>
                    </a:lnTo>
                    <a:lnTo>
                      <a:pt x="670" y="1240"/>
                    </a:lnTo>
                    <a:lnTo>
                      <a:pt x="802" y="1240"/>
                    </a:lnTo>
                    <a:lnTo>
                      <a:pt x="802" y="1372"/>
                    </a:lnTo>
                    <a:close/>
                    <a:moveTo>
                      <a:pt x="802" y="1144"/>
                    </a:moveTo>
                    <a:lnTo>
                      <a:pt x="670" y="1144"/>
                    </a:lnTo>
                    <a:lnTo>
                      <a:pt x="670" y="1012"/>
                    </a:lnTo>
                    <a:lnTo>
                      <a:pt x="802" y="1012"/>
                    </a:lnTo>
                    <a:lnTo>
                      <a:pt x="802" y="1144"/>
                    </a:lnTo>
                    <a:close/>
                    <a:moveTo>
                      <a:pt x="864" y="696"/>
                    </a:moveTo>
                    <a:lnTo>
                      <a:pt x="864" y="696"/>
                    </a:lnTo>
                    <a:lnTo>
                      <a:pt x="884" y="678"/>
                    </a:lnTo>
                    <a:lnTo>
                      <a:pt x="902" y="658"/>
                    </a:lnTo>
                    <a:lnTo>
                      <a:pt x="936" y="618"/>
                    </a:lnTo>
                    <a:lnTo>
                      <a:pt x="940" y="636"/>
                    </a:lnTo>
                    <a:lnTo>
                      <a:pt x="942" y="656"/>
                    </a:lnTo>
                    <a:lnTo>
                      <a:pt x="942" y="696"/>
                    </a:lnTo>
                    <a:lnTo>
                      <a:pt x="942" y="736"/>
                    </a:lnTo>
                    <a:lnTo>
                      <a:pt x="942" y="756"/>
                    </a:lnTo>
                    <a:lnTo>
                      <a:pt x="944" y="774"/>
                    </a:lnTo>
                    <a:lnTo>
                      <a:pt x="806" y="774"/>
                    </a:lnTo>
                    <a:lnTo>
                      <a:pt x="806" y="766"/>
                    </a:lnTo>
                    <a:lnTo>
                      <a:pt x="808" y="758"/>
                    </a:lnTo>
                    <a:lnTo>
                      <a:pt x="814" y="750"/>
                    </a:lnTo>
                    <a:lnTo>
                      <a:pt x="824" y="740"/>
                    </a:lnTo>
                    <a:lnTo>
                      <a:pt x="844" y="718"/>
                    </a:lnTo>
                    <a:lnTo>
                      <a:pt x="854" y="708"/>
                    </a:lnTo>
                    <a:lnTo>
                      <a:pt x="864" y="696"/>
                    </a:lnTo>
                    <a:close/>
                    <a:moveTo>
                      <a:pt x="1026" y="2670"/>
                    </a:moveTo>
                    <a:lnTo>
                      <a:pt x="894" y="2670"/>
                    </a:lnTo>
                    <a:lnTo>
                      <a:pt x="894" y="2380"/>
                    </a:lnTo>
                    <a:lnTo>
                      <a:pt x="1026" y="2380"/>
                    </a:lnTo>
                    <a:lnTo>
                      <a:pt x="1026" y="2670"/>
                    </a:lnTo>
                    <a:close/>
                    <a:moveTo>
                      <a:pt x="1026" y="2284"/>
                    </a:moveTo>
                    <a:lnTo>
                      <a:pt x="894" y="2284"/>
                    </a:lnTo>
                    <a:lnTo>
                      <a:pt x="894" y="2152"/>
                    </a:lnTo>
                    <a:lnTo>
                      <a:pt x="1026" y="2152"/>
                    </a:lnTo>
                    <a:lnTo>
                      <a:pt x="1026" y="2284"/>
                    </a:lnTo>
                    <a:close/>
                    <a:moveTo>
                      <a:pt x="1026" y="2056"/>
                    </a:moveTo>
                    <a:lnTo>
                      <a:pt x="894" y="2056"/>
                    </a:lnTo>
                    <a:lnTo>
                      <a:pt x="894" y="1924"/>
                    </a:lnTo>
                    <a:lnTo>
                      <a:pt x="1026" y="1924"/>
                    </a:lnTo>
                    <a:lnTo>
                      <a:pt x="1026" y="2056"/>
                    </a:lnTo>
                    <a:close/>
                    <a:moveTo>
                      <a:pt x="1026" y="1828"/>
                    </a:moveTo>
                    <a:lnTo>
                      <a:pt x="894" y="1828"/>
                    </a:lnTo>
                    <a:lnTo>
                      <a:pt x="894" y="1696"/>
                    </a:lnTo>
                    <a:lnTo>
                      <a:pt x="1026" y="1696"/>
                    </a:lnTo>
                    <a:lnTo>
                      <a:pt x="1026" y="1828"/>
                    </a:lnTo>
                    <a:close/>
                    <a:moveTo>
                      <a:pt x="1026" y="1600"/>
                    </a:moveTo>
                    <a:lnTo>
                      <a:pt x="894" y="1600"/>
                    </a:lnTo>
                    <a:lnTo>
                      <a:pt x="894" y="1468"/>
                    </a:lnTo>
                    <a:lnTo>
                      <a:pt x="1026" y="1468"/>
                    </a:lnTo>
                    <a:lnTo>
                      <a:pt x="1026" y="1600"/>
                    </a:lnTo>
                    <a:close/>
                    <a:moveTo>
                      <a:pt x="1026" y="1372"/>
                    </a:moveTo>
                    <a:lnTo>
                      <a:pt x="894" y="1372"/>
                    </a:lnTo>
                    <a:lnTo>
                      <a:pt x="894" y="1240"/>
                    </a:lnTo>
                    <a:lnTo>
                      <a:pt x="1026" y="1240"/>
                    </a:lnTo>
                    <a:lnTo>
                      <a:pt x="1026" y="1372"/>
                    </a:lnTo>
                    <a:close/>
                    <a:moveTo>
                      <a:pt x="1026" y="1144"/>
                    </a:moveTo>
                    <a:lnTo>
                      <a:pt x="894" y="1144"/>
                    </a:lnTo>
                    <a:lnTo>
                      <a:pt x="894" y="1012"/>
                    </a:lnTo>
                    <a:lnTo>
                      <a:pt x="1026" y="1012"/>
                    </a:lnTo>
                    <a:lnTo>
                      <a:pt x="1026" y="1144"/>
                    </a:lnTo>
                    <a:close/>
                    <a:moveTo>
                      <a:pt x="1252" y="2284"/>
                    </a:moveTo>
                    <a:lnTo>
                      <a:pt x="1118" y="2284"/>
                    </a:lnTo>
                    <a:lnTo>
                      <a:pt x="1118" y="2152"/>
                    </a:lnTo>
                    <a:lnTo>
                      <a:pt x="1252" y="2152"/>
                    </a:lnTo>
                    <a:lnTo>
                      <a:pt x="1252" y="2284"/>
                    </a:lnTo>
                    <a:close/>
                    <a:moveTo>
                      <a:pt x="1252" y="2056"/>
                    </a:moveTo>
                    <a:lnTo>
                      <a:pt x="1118" y="2056"/>
                    </a:lnTo>
                    <a:lnTo>
                      <a:pt x="1118" y="1924"/>
                    </a:lnTo>
                    <a:lnTo>
                      <a:pt x="1252" y="1924"/>
                    </a:lnTo>
                    <a:lnTo>
                      <a:pt x="1252" y="2056"/>
                    </a:lnTo>
                    <a:close/>
                    <a:moveTo>
                      <a:pt x="1252" y="1828"/>
                    </a:moveTo>
                    <a:lnTo>
                      <a:pt x="1118" y="1828"/>
                    </a:lnTo>
                    <a:lnTo>
                      <a:pt x="1118" y="1696"/>
                    </a:lnTo>
                    <a:lnTo>
                      <a:pt x="1252" y="1696"/>
                    </a:lnTo>
                    <a:lnTo>
                      <a:pt x="1252" y="1828"/>
                    </a:lnTo>
                    <a:close/>
                    <a:moveTo>
                      <a:pt x="1252" y="1600"/>
                    </a:moveTo>
                    <a:lnTo>
                      <a:pt x="1118" y="1600"/>
                    </a:lnTo>
                    <a:lnTo>
                      <a:pt x="1118" y="1468"/>
                    </a:lnTo>
                    <a:lnTo>
                      <a:pt x="1252" y="1468"/>
                    </a:lnTo>
                    <a:lnTo>
                      <a:pt x="1252" y="1600"/>
                    </a:lnTo>
                    <a:close/>
                    <a:moveTo>
                      <a:pt x="1252" y="1372"/>
                    </a:moveTo>
                    <a:lnTo>
                      <a:pt x="1118" y="1372"/>
                    </a:lnTo>
                    <a:lnTo>
                      <a:pt x="1118" y="1240"/>
                    </a:lnTo>
                    <a:lnTo>
                      <a:pt x="1252" y="1240"/>
                    </a:lnTo>
                    <a:lnTo>
                      <a:pt x="1252" y="1372"/>
                    </a:lnTo>
                    <a:close/>
                    <a:moveTo>
                      <a:pt x="1252" y="1144"/>
                    </a:moveTo>
                    <a:lnTo>
                      <a:pt x="1118" y="1144"/>
                    </a:lnTo>
                    <a:lnTo>
                      <a:pt x="1118" y="1012"/>
                    </a:lnTo>
                    <a:lnTo>
                      <a:pt x="1252" y="1012"/>
                    </a:lnTo>
                    <a:lnTo>
                      <a:pt x="1252" y="1144"/>
                    </a:lnTo>
                    <a:close/>
                    <a:moveTo>
                      <a:pt x="1726" y="2284"/>
                    </a:moveTo>
                    <a:lnTo>
                      <a:pt x="1594" y="2284"/>
                    </a:lnTo>
                    <a:lnTo>
                      <a:pt x="1594" y="2152"/>
                    </a:lnTo>
                    <a:lnTo>
                      <a:pt x="1726" y="2152"/>
                    </a:lnTo>
                    <a:lnTo>
                      <a:pt x="1726" y="2284"/>
                    </a:lnTo>
                    <a:close/>
                    <a:moveTo>
                      <a:pt x="1726" y="2056"/>
                    </a:moveTo>
                    <a:lnTo>
                      <a:pt x="1594" y="2056"/>
                    </a:lnTo>
                    <a:lnTo>
                      <a:pt x="1594" y="1924"/>
                    </a:lnTo>
                    <a:lnTo>
                      <a:pt x="1726" y="1924"/>
                    </a:lnTo>
                    <a:lnTo>
                      <a:pt x="1726" y="2056"/>
                    </a:lnTo>
                    <a:close/>
                    <a:moveTo>
                      <a:pt x="1726" y="1828"/>
                    </a:moveTo>
                    <a:lnTo>
                      <a:pt x="1594" y="1828"/>
                    </a:lnTo>
                    <a:lnTo>
                      <a:pt x="1594" y="1696"/>
                    </a:lnTo>
                    <a:lnTo>
                      <a:pt x="1726" y="1696"/>
                    </a:lnTo>
                    <a:lnTo>
                      <a:pt x="1726" y="1828"/>
                    </a:lnTo>
                    <a:close/>
                    <a:moveTo>
                      <a:pt x="1726" y="1600"/>
                    </a:moveTo>
                    <a:lnTo>
                      <a:pt x="1594" y="1600"/>
                    </a:lnTo>
                    <a:lnTo>
                      <a:pt x="1594" y="1468"/>
                    </a:lnTo>
                    <a:lnTo>
                      <a:pt x="1726" y="1468"/>
                    </a:lnTo>
                    <a:lnTo>
                      <a:pt x="1726" y="1600"/>
                    </a:lnTo>
                    <a:close/>
                    <a:moveTo>
                      <a:pt x="1726" y="1372"/>
                    </a:moveTo>
                    <a:lnTo>
                      <a:pt x="1594" y="1372"/>
                    </a:lnTo>
                    <a:lnTo>
                      <a:pt x="1594" y="1240"/>
                    </a:lnTo>
                    <a:lnTo>
                      <a:pt x="1726" y="1240"/>
                    </a:lnTo>
                    <a:lnTo>
                      <a:pt x="1726" y="1372"/>
                    </a:lnTo>
                    <a:close/>
                    <a:moveTo>
                      <a:pt x="1726" y="1144"/>
                    </a:moveTo>
                    <a:lnTo>
                      <a:pt x="1594" y="1144"/>
                    </a:lnTo>
                    <a:lnTo>
                      <a:pt x="1594" y="1012"/>
                    </a:lnTo>
                    <a:lnTo>
                      <a:pt x="1726" y="1012"/>
                    </a:lnTo>
                    <a:lnTo>
                      <a:pt x="1726" y="1144"/>
                    </a:lnTo>
                    <a:close/>
                    <a:moveTo>
                      <a:pt x="1726" y="916"/>
                    </a:moveTo>
                    <a:lnTo>
                      <a:pt x="1594" y="916"/>
                    </a:lnTo>
                    <a:lnTo>
                      <a:pt x="1594" y="782"/>
                    </a:lnTo>
                    <a:lnTo>
                      <a:pt x="1726" y="782"/>
                    </a:lnTo>
                    <a:lnTo>
                      <a:pt x="1726" y="916"/>
                    </a:lnTo>
                    <a:close/>
                    <a:moveTo>
                      <a:pt x="1950" y="2670"/>
                    </a:moveTo>
                    <a:lnTo>
                      <a:pt x="1818" y="2670"/>
                    </a:lnTo>
                    <a:lnTo>
                      <a:pt x="1818" y="2380"/>
                    </a:lnTo>
                    <a:lnTo>
                      <a:pt x="1950" y="2380"/>
                    </a:lnTo>
                    <a:lnTo>
                      <a:pt x="1950" y="2670"/>
                    </a:lnTo>
                    <a:close/>
                    <a:moveTo>
                      <a:pt x="1950" y="2284"/>
                    </a:moveTo>
                    <a:lnTo>
                      <a:pt x="1818" y="2284"/>
                    </a:lnTo>
                    <a:lnTo>
                      <a:pt x="1818" y="2152"/>
                    </a:lnTo>
                    <a:lnTo>
                      <a:pt x="1950" y="2152"/>
                    </a:lnTo>
                    <a:lnTo>
                      <a:pt x="1950" y="2284"/>
                    </a:lnTo>
                    <a:close/>
                    <a:moveTo>
                      <a:pt x="1950" y="2056"/>
                    </a:moveTo>
                    <a:lnTo>
                      <a:pt x="1818" y="2056"/>
                    </a:lnTo>
                    <a:lnTo>
                      <a:pt x="1818" y="1924"/>
                    </a:lnTo>
                    <a:lnTo>
                      <a:pt x="1950" y="1924"/>
                    </a:lnTo>
                    <a:lnTo>
                      <a:pt x="1950" y="2056"/>
                    </a:lnTo>
                    <a:close/>
                    <a:moveTo>
                      <a:pt x="1950" y="1828"/>
                    </a:moveTo>
                    <a:lnTo>
                      <a:pt x="1818" y="1828"/>
                    </a:lnTo>
                    <a:lnTo>
                      <a:pt x="1818" y="1696"/>
                    </a:lnTo>
                    <a:lnTo>
                      <a:pt x="1950" y="1696"/>
                    </a:lnTo>
                    <a:lnTo>
                      <a:pt x="1950" y="1828"/>
                    </a:lnTo>
                    <a:close/>
                    <a:moveTo>
                      <a:pt x="1950" y="1600"/>
                    </a:moveTo>
                    <a:lnTo>
                      <a:pt x="1818" y="1600"/>
                    </a:lnTo>
                    <a:lnTo>
                      <a:pt x="1818" y="1468"/>
                    </a:lnTo>
                    <a:lnTo>
                      <a:pt x="1950" y="1468"/>
                    </a:lnTo>
                    <a:lnTo>
                      <a:pt x="1950" y="1600"/>
                    </a:lnTo>
                    <a:close/>
                    <a:moveTo>
                      <a:pt x="1950" y="1372"/>
                    </a:moveTo>
                    <a:lnTo>
                      <a:pt x="1818" y="1372"/>
                    </a:lnTo>
                    <a:lnTo>
                      <a:pt x="1818" y="1240"/>
                    </a:lnTo>
                    <a:lnTo>
                      <a:pt x="1950" y="1240"/>
                    </a:lnTo>
                    <a:lnTo>
                      <a:pt x="1950" y="1372"/>
                    </a:lnTo>
                    <a:close/>
                    <a:moveTo>
                      <a:pt x="1950" y="1144"/>
                    </a:moveTo>
                    <a:lnTo>
                      <a:pt x="1818" y="1144"/>
                    </a:lnTo>
                    <a:lnTo>
                      <a:pt x="1818" y="1012"/>
                    </a:lnTo>
                    <a:lnTo>
                      <a:pt x="1950" y="1012"/>
                    </a:lnTo>
                    <a:lnTo>
                      <a:pt x="1950" y="1144"/>
                    </a:lnTo>
                    <a:close/>
                    <a:moveTo>
                      <a:pt x="1950" y="916"/>
                    </a:moveTo>
                    <a:lnTo>
                      <a:pt x="1818" y="916"/>
                    </a:lnTo>
                    <a:lnTo>
                      <a:pt x="1818" y="782"/>
                    </a:lnTo>
                    <a:lnTo>
                      <a:pt x="1950" y="782"/>
                    </a:lnTo>
                    <a:lnTo>
                      <a:pt x="1950" y="916"/>
                    </a:lnTo>
                    <a:close/>
                    <a:moveTo>
                      <a:pt x="2176" y="2284"/>
                    </a:moveTo>
                    <a:lnTo>
                      <a:pt x="2042" y="2284"/>
                    </a:lnTo>
                    <a:lnTo>
                      <a:pt x="2042" y="2152"/>
                    </a:lnTo>
                    <a:lnTo>
                      <a:pt x="2176" y="2152"/>
                    </a:lnTo>
                    <a:lnTo>
                      <a:pt x="2176" y="2284"/>
                    </a:lnTo>
                    <a:close/>
                    <a:moveTo>
                      <a:pt x="2176" y="2056"/>
                    </a:moveTo>
                    <a:lnTo>
                      <a:pt x="2042" y="2056"/>
                    </a:lnTo>
                    <a:lnTo>
                      <a:pt x="2042" y="1924"/>
                    </a:lnTo>
                    <a:lnTo>
                      <a:pt x="2176" y="1924"/>
                    </a:lnTo>
                    <a:lnTo>
                      <a:pt x="2176" y="2056"/>
                    </a:lnTo>
                    <a:close/>
                    <a:moveTo>
                      <a:pt x="2176" y="1828"/>
                    </a:moveTo>
                    <a:lnTo>
                      <a:pt x="2042" y="1828"/>
                    </a:lnTo>
                    <a:lnTo>
                      <a:pt x="2042" y="1696"/>
                    </a:lnTo>
                    <a:lnTo>
                      <a:pt x="2176" y="1696"/>
                    </a:lnTo>
                    <a:lnTo>
                      <a:pt x="2176" y="1828"/>
                    </a:lnTo>
                    <a:close/>
                    <a:moveTo>
                      <a:pt x="2176" y="1600"/>
                    </a:moveTo>
                    <a:lnTo>
                      <a:pt x="2042" y="1600"/>
                    </a:lnTo>
                    <a:lnTo>
                      <a:pt x="2042" y="1468"/>
                    </a:lnTo>
                    <a:lnTo>
                      <a:pt x="2176" y="1468"/>
                    </a:lnTo>
                    <a:lnTo>
                      <a:pt x="2176" y="1600"/>
                    </a:lnTo>
                    <a:close/>
                    <a:moveTo>
                      <a:pt x="2176" y="1372"/>
                    </a:moveTo>
                    <a:lnTo>
                      <a:pt x="2042" y="1372"/>
                    </a:lnTo>
                    <a:lnTo>
                      <a:pt x="2042" y="1240"/>
                    </a:lnTo>
                    <a:lnTo>
                      <a:pt x="2176" y="1240"/>
                    </a:lnTo>
                    <a:lnTo>
                      <a:pt x="2176" y="1372"/>
                    </a:lnTo>
                    <a:close/>
                    <a:moveTo>
                      <a:pt x="2176" y="1144"/>
                    </a:moveTo>
                    <a:lnTo>
                      <a:pt x="2042" y="1144"/>
                    </a:lnTo>
                    <a:lnTo>
                      <a:pt x="2042" y="1012"/>
                    </a:lnTo>
                    <a:lnTo>
                      <a:pt x="2176" y="1012"/>
                    </a:lnTo>
                    <a:lnTo>
                      <a:pt x="2176" y="1144"/>
                    </a:lnTo>
                    <a:close/>
                    <a:moveTo>
                      <a:pt x="2176" y="916"/>
                    </a:moveTo>
                    <a:lnTo>
                      <a:pt x="2042" y="916"/>
                    </a:lnTo>
                    <a:lnTo>
                      <a:pt x="2042" y="782"/>
                    </a:lnTo>
                    <a:lnTo>
                      <a:pt x="2176" y="782"/>
                    </a:lnTo>
                    <a:lnTo>
                      <a:pt x="2176" y="9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pic>
            <p:nvPicPr>
              <p:cNvPr id="13342" name="Immagine 64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115616" y="2964470"/>
                <a:ext cx="775941" cy="614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340" name="CasellaDiTesto 108"/>
            <p:cNvSpPr txBox="1">
              <a:spLocks noChangeArrowheads="1"/>
            </p:cNvSpPr>
            <p:nvPr/>
          </p:nvSpPr>
          <p:spPr bwMode="auto">
            <a:xfrm>
              <a:off x="1115616" y="3861048"/>
              <a:ext cx="2163865" cy="577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b="1">
                  <a:solidFill>
                    <a:srgbClr val="0070C0"/>
                  </a:solidFill>
                  <a:latin typeface="Tahoma" pitchFamily="34" charset="0"/>
                </a:rPr>
                <a:t>Latina</a:t>
              </a:r>
            </a:p>
          </p:txBody>
        </p:sp>
      </p:grpSp>
      <p:grpSp>
        <p:nvGrpSpPr>
          <p:cNvPr id="13" name="Gruppo 12"/>
          <p:cNvGrpSpPr>
            <a:grpSpLocks/>
          </p:cNvGrpSpPr>
          <p:nvPr/>
        </p:nvGrpSpPr>
        <p:grpSpPr bwMode="auto">
          <a:xfrm>
            <a:off x="6548438" y="931863"/>
            <a:ext cx="1636712" cy="1182687"/>
            <a:chOff x="6341438" y="3501008"/>
            <a:chExt cx="2969116" cy="1931398"/>
          </a:xfrm>
        </p:grpSpPr>
        <p:pic>
          <p:nvPicPr>
            <p:cNvPr id="13336" name="Immagine 6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797005" y="3612378"/>
              <a:ext cx="775941" cy="614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" name="CasellaDiTesto 115"/>
            <p:cNvSpPr txBox="1"/>
            <p:nvPr/>
          </p:nvSpPr>
          <p:spPr>
            <a:xfrm>
              <a:off x="6341438" y="4377267"/>
              <a:ext cx="2969116" cy="10551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dirty="0">
                  <a:solidFill>
                    <a:schemeClr val="accent5">
                      <a:lumMod val="10000"/>
                    </a:schemeClr>
                  </a:solidFill>
                  <a:latin typeface="+mn-lt"/>
                  <a:ea typeface="+mn-ea"/>
                </a:rPr>
                <a:t>XX Settembre</a:t>
              </a:r>
            </a:p>
          </p:txBody>
        </p:sp>
        <p:sp>
          <p:nvSpPr>
            <p:cNvPr id="121" name="Freeform 4903"/>
            <p:cNvSpPr>
              <a:spLocks noEditPoints="1"/>
            </p:cNvSpPr>
            <p:nvPr/>
          </p:nvSpPr>
          <p:spPr bwMode="auto">
            <a:xfrm>
              <a:off x="6877089" y="3501008"/>
              <a:ext cx="973387" cy="946255"/>
            </a:xfrm>
            <a:custGeom>
              <a:avLst/>
              <a:gdLst>
                <a:gd name="T0" fmla="*/ 36 w 356"/>
                <a:gd name="T1" fmla="*/ 242 h 314"/>
                <a:gd name="T2" fmla="*/ 34 w 356"/>
                <a:gd name="T3" fmla="*/ 104 h 314"/>
                <a:gd name="T4" fmla="*/ 44 w 356"/>
                <a:gd name="T5" fmla="*/ 94 h 314"/>
                <a:gd name="T6" fmla="*/ 72 w 356"/>
                <a:gd name="T7" fmla="*/ 98 h 314"/>
                <a:gd name="T8" fmla="*/ 76 w 356"/>
                <a:gd name="T9" fmla="*/ 236 h 314"/>
                <a:gd name="T10" fmla="*/ 66 w 356"/>
                <a:gd name="T11" fmla="*/ 246 h 314"/>
                <a:gd name="T12" fmla="*/ 32 w 356"/>
                <a:gd name="T13" fmla="*/ 274 h 314"/>
                <a:gd name="T14" fmla="*/ 316 w 356"/>
                <a:gd name="T15" fmla="*/ 280 h 314"/>
                <a:gd name="T16" fmla="*/ 324 w 356"/>
                <a:gd name="T17" fmla="*/ 274 h 314"/>
                <a:gd name="T18" fmla="*/ 322 w 356"/>
                <a:gd name="T19" fmla="*/ 262 h 314"/>
                <a:gd name="T20" fmla="*/ 40 w 356"/>
                <a:gd name="T21" fmla="*/ 260 h 314"/>
                <a:gd name="T22" fmla="*/ 30 w 356"/>
                <a:gd name="T23" fmla="*/ 270 h 314"/>
                <a:gd name="T24" fmla="*/ 152 w 356"/>
                <a:gd name="T25" fmla="*/ 244 h 314"/>
                <a:gd name="T26" fmla="*/ 158 w 356"/>
                <a:gd name="T27" fmla="*/ 104 h 314"/>
                <a:gd name="T28" fmla="*/ 152 w 356"/>
                <a:gd name="T29" fmla="*/ 96 h 314"/>
                <a:gd name="T30" fmla="*/ 122 w 356"/>
                <a:gd name="T31" fmla="*/ 96 h 314"/>
                <a:gd name="T32" fmla="*/ 116 w 356"/>
                <a:gd name="T33" fmla="*/ 236 h 314"/>
                <a:gd name="T34" fmla="*/ 122 w 356"/>
                <a:gd name="T35" fmla="*/ 244 h 314"/>
                <a:gd name="T36" fmla="*/ 6 w 356"/>
                <a:gd name="T37" fmla="*/ 72 h 314"/>
                <a:gd name="T38" fmla="*/ 12 w 356"/>
                <a:gd name="T39" fmla="*/ 60 h 314"/>
                <a:gd name="T40" fmla="*/ 174 w 356"/>
                <a:gd name="T41" fmla="*/ 0 h 314"/>
                <a:gd name="T42" fmla="*/ 176 w 356"/>
                <a:gd name="T43" fmla="*/ 0 h 314"/>
                <a:gd name="T44" fmla="*/ 180 w 356"/>
                <a:gd name="T45" fmla="*/ 0 h 314"/>
                <a:gd name="T46" fmla="*/ 182 w 356"/>
                <a:gd name="T47" fmla="*/ 0 h 314"/>
                <a:gd name="T48" fmla="*/ 342 w 356"/>
                <a:gd name="T49" fmla="*/ 60 h 314"/>
                <a:gd name="T50" fmla="*/ 350 w 356"/>
                <a:gd name="T51" fmla="*/ 74 h 314"/>
                <a:gd name="T52" fmla="*/ 340 w 356"/>
                <a:gd name="T53" fmla="*/ 80 h 314"/>
                <a:gd name="T54" fmla="*/ 16 w 356"/>
                <a:gd name="T55" fmla="*/ 80 h 314"/>
                <a:gd name="T56" fmla="*/ 8 w 356"/>
                <a:gd name="T57" fmla="*/ 74 h 314"/>
                <a:gd name="T58" fmla="*/ 160 w 356"/>
                <a:gd name="T59" fmla="*/ 42 h 314"/>
                <a:gd name="T60" fmla="*/ 178 w 356"/>
                <a:gd name="T61" fmla="*/ 60 h 314"/>
                <a:gd name="T62" fmla="*/ 194 w 356"/>
                <a:gd name="T63" fmla="*/ 50 h 314"/>
                <a:gd name="T64" fmla="*/ 190 w 356"/>
                <a:gd name="T65" fmla="*/ 30 h 314"/>
                <a:gd name="T66" fmla="*/ 170 w 356"/>
                <a:gd name="T67" fmla="*/ 26 h 314"/>
                <a:gd name="T68" fmla="*/ 160 w 356"/>
                <a:gd name="T69" fmla="*/ 42 h 314"/>
                <a:gd name="T70" fmla="*/ 6 w 356"/>
                <a:gd name="T71" fmla="*/ 294 h 314"/>
                <a:gd name="T72" fmla="*/ 0 w 356"/>
                <a:gd name="T73" fmla="*/ 304 h 314"/>
                <a:gd name="T74" fmla="*/ 10 w 356"/>
                <a:gd name="T75" fmla="*/ 314 h 314"/>
                <a:gd name="T76" fmla="*/ 352 w 356"/>
                <a:gd name="T77" fmla="*/ 312 h 314"/>
                <a:gd name="T78" fmla="*/ 354 w 356"/>
                <a:gd name="T79" fmla="*/ 300 h 314"/>
                <a:gd name="T80" fmla="*/ 346 w 356"/>
                <a:gd name="T81" fmla="*/ 294 h 314"/>
                <a:gd name="T82" fmla="*/ 238 w 356"/>
                <a:gd name="T83" fmla="*/ 242 h 314"/>
                <a:gd name="T84" fmla="*/ 240 w 356"/>
                <a:gd name="T85" fmla="*/ 104 h 314"/>
                <a:gd name="T86" fmla="*/ 230 w 356"/>
                <a:gd name="T87" fmla="*/ 94 h 314"/>
                <a:gd name="T88" fmla="*/ 200 w 356"/>
                <a:gd name="T89" fmla="*/ 98 h 314"/>
                <a:gd name="T90" fmla="*/ 198 w 356"/>
                <a:gd name="T91" fmla="*/ 236 h 314"/>
                <a:gd name="T92" fmla="*/ 208 w 356"/>
                <a:gd name="T93" fmla="*/ 246 h 314"/>
                <a:gd name="T94" fmla="*/ 316 w 356"/>
                <a:gd name="T95" fmla="*/ 244 h 314"/>
                <a:gd name="T96" fmla="*/ 322 w 356"/>
                <a:gd name="T97" fmla="*/ 104 h 314"/>
                <a:gd name="T98" fmla="*/ 316 w 356"/>
                <a:gd name="T99" fmla="*/ 96 h 314"/>
                <a:gd name="T100" fmla="*/ 286 w 356"/>
                <a:gd name="T101" fmla="*/ 96 h 314"/>
                <a:gd name="T102" fmla="*/ 280 w 356"/>
                <a:gd name="T103" fmla="*/ 236 h 314"/>
                <a:gd name="T104" fmla="*/ 286 w 356"/>
                <a:gd name="T105" fmla="*/ 24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6" h="314">
                  <a:moveTo>
                    <a:pt x="44" y="246"/>
                  </a:moveTo>
                  <a:lnTo>
                    <a:pt x="44" y="246"/>
                  </a:lnTo>
                  <a:lnTo>
                    <a:pt x="40" y="244"/>
                  </a:lnTo>
                  <a:lnTo>
                    <a:pt x="36" y="242"/>
                  </a:lnTo>
                  <a:lnTo>
                    <a:pt x="34" y="240"/>
                  </a:lnTo>
                  <a:lnTo>
                    <a:pt x="34" y="236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4" y="94"/>
                  </a:lnTo>
                  <a:lnTo>
                    <a:pt x="66" y="94"/>
                  </a:lnTo>
                  <a:lnTo>
                    <a:pt x="66" y="94"/>
                  </a:lnTo>
                  <a:lnTo>
                    <a:pt x="70" y="96"/>
                  </a:lnTo>
                  <a:lnTo>
                    <a:pt x="72" y="98"/>
                  </a:lnTo>
                  <a:lnTo>
                    <a:pt x="76" y="100"/>
                  </a:lnTo>
                  <a:lnTo>
                    <a:pt x="76" y="10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40"/>
                  </a:lnTo>
                  <a:lnTo>
                    <a:pt x="72" y="242"/>
                  </a:lnTo>
                  <a:lnTo>
                    <a:pt x="70" y="244"/>
                  </a:lnTo>
                  <a:lnTo>
                    <a:pt x="66" y="246"/>
                  </a:lnTo>
                  <a:lnTo>
                    <a:pt x="44" y="246"/>
                  </a:lnTo>
                  <a:close/>
                  <a:moveTo>
                    <a:pt x="30" y="270"/>
                  </a:moveTo>
                  <a:lnTo>
                    <a:pt x="30" y="270"/>
                  </a:lnTo>
                  <a:lnTo>
                    <a:pt x="32" y="274"/>
                  </a:lnTo>
                  <a:lnTo>
                    <a:pt x="34" y="276"/>
                  </a:lnTo>
                  <a:lnTo>
                    <a:pt x="36" y="278"/>
                  </a:lnTo>
                  <a:lnTo>
                    <a:pt x="40" y="280"/>
                  </a:lnTo>
                  <a:lnTo>
                    <a:pt x="316" y="280"/>
                  </a:lnTo>
                  <a:lnTo>
                    <a:pt x="316" y="280"/>
                  </a:lnTo>
                  <a:lnTo>
                    <a:pt x="320" y="278"/>
                  </a:lnTo>
                  <a:lnTo>
                    <a:pt x="322" y="276"/>
                  </a:lnTo>
                  <a:lnTo>
                    <a:pt x="324" y="274"/>
                  </a:lnTo>
                  <a:lnTo>
                    <a:pt x="326" y="270"/>
                  </a:lnTo>
                  <a:lnTo>
                    <a:pt x="326" y="270"/>
                  </a:lnTo>
                  <a:lnTo>
                    <a:pt x="324" y="266"/>
                  </a:lnTo>
                  <a:lnTo>
                    <a:pt x="322" y="262"/>
                  </a:lnTo>
                  <a:lnTo>
                    <a:pt x="320" y="260"/>
                  </a:lnTo>
                  <a:lnTo>
                    <a:pt x="316" y="260"/>
                  </a:lnTo>
                  <a:lnTo>
                    <a:pt x="40" y="260"/>
                  </a:lnTo>
                  <a:lnTo>
                    <a:pt x="40" y="260"/>
                  </a:lnTo>
                  <a:lnTo>
                    <a:pt x="36" y="260"/>
                  </a:lnTo>
                  <a:lnTo>
                    <a:pt x="34" y="262"/>
                  </a:lnTo>
                  <a:lnTo>
                    <a:pt x="32" y="266"/>
                  </a:lnTo>
                  <a:lnTo>
                    <a:pt x="30" y="270"/>
                  </a:lnTo>
                  <a:lnTo>
                    <a:pt x="30" y="270"/>
                  </a:lnTo>
                  <a:close/>
                  <a:moveTo>
                    <a:pt x="148" y="246"/>
                  </a:moveTo>
                  <a:lnTo>
                    <a:pt x="148" y="246"/>
                  </a:lnTo>
                  <a:lnTo>
                    <a:pt x="152" y="244"/>
                  </a:lnTo>
                  <a:lnTo>
                    <a:pt x="156" y="242"/>
                  </a:lnTo>
                  <a:lnTo>
                    <a:pt x="158" y="240"/>
                  </a:lnTo>
                  <a:lnTo>
                    <a:pt x="158" y="236"/>
                  </a:lnTo>
                  <a:lnTo>
                    <a:pt x="158" y="104"/>
                  </a:lnTo>
                  <a:lnTo>
                    <a:pt x="158" y="104"/>
                  </a:lnTo>
                  <a:lnTo>
                    <a:pt x="158" y="100"/>
                  </a:lnTo>
                  <a:lnTo>
                    <a:pt x="156" y="98"/>
                  </a:lnTo>
                  <a:lnTo>
                    <a:pt x="152" y="96"/>
                  </a:lnTo>
                  <a:lnTo>
                    <a:pt x="148" y="94"/>
                  </a:lnTo>
                  <a:lnTo>
                    <a:pt x="126" y="94"/>
                  </a:lnTo>
                  <a:lnTo>
                    <a:pt x="126" y="94"/>
                  </a:lnTo>
                  <a:lnTo>
                    <a:pt x="122" y="96"/>
                  </a:lnTo>
                  <a:lnTo>
                    <a:pt x="118" y="98"/>
                  </a:lnTo>
                  <a:lnTo>
                    <a:pt x="116" y="100"/>
                  </a:lnTo>
                  <a:lnTo>
                    <a:pt x="116" y="104"/>
                  </a:lnTo>
                  <a:lnTo>
                    <a:pt x="116" y="236"/>
                  </a:lnTo>
                  <a:lnTo>
                    <a:pt x="116" y="236"/>
                  </a:lnTo>
                  <a:lnTo>
                    <a:pt x="116" y="240"/>
                  </a:lnTo>
                  <a:lnTo>
                    <a:pt x="118" y="242"/>
                  </a:lnTo>
                  <a:lnTo>
                    <a:pt x="122" y="244"/>
                  </a:lnTo>
                  <a:lnTo>
                    <a:pt x="126" y="246"/>
                  </a:lnTo>
                  <a:lnTo>
                    <a:pt x="148" y="246"/>
                  </a:lnTo>
                  <a:close/>
                  <a:moveTo>
                    <a:pt x="6" y="72"/>
                  </a:moveTo>
                  <a:lnTo>
                    <a:pt x="6" y="72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0" y="62"/>
                  </a:lnTo>
                  <a:lnTo>
                    <a:pt x="12" y="6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342" y="60"/>
                  </a:lnTo>
                  <a:lnTo>
                    <a:pt x="342" y="60"/>
                  </a:lnTo>
                  <a:lnTo>
                    <a:pt x="348" y="64"/>
                  </a:lnTo>
                  <a:lnTo>
                    <a:pt x="350" y="70"/>
                  </a:lnTo>
                  <a:lnTo>
                    <a:pt x="350" y="70"/>
                  </a:lnTo>
                  <a:lnTo>
                    <a:pt x="350" y="74"/>
                  </a:lnTo>
                  <a:lnTo>
                    <a:pt x="346" y="76"/>
                  </a:lnTo>
                  <a:lnTo>
                    <a:pt x="344" y="80"/>
                  </a:lnTo>
                  <a:lnTo>
                    <a:pt x="340" y="80"/>
                  </a:lnTo>
                  <a:lnTo>
                    <a:pt x="340" y="80"/>
                  </a:lnTo>
                  <a:lnTo>
                    <a:pt x="340" y="80"/>
                  </a:lnTo>
                  <a:lnTo>
                    <a:pt x="178" y="80"/>
                  </a:lnTo>
                  <a:lnTo>
                    <a:pt x="178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2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6" y="72"/>
                  </a:lnTo>
                  <a:lnTo>
                    <a:pt x="6" y="72"/>
                  </a:lnTo>
                  <a:close/>
                  <a:moveTo>
                    <a:pt x="160" y="42"/>
                  </a:moveTo>
                  <a:lnTo>
                    <a:pt x="160" y="42"/>
                  </a:lnTo>
                  <a:lnTo>
                    <a:pt x="162" y="50"/>
                  </a:lnTo>
                  <a:lnTo>
                    <a:pt x="166" y="54"/>
                  </a:lnTo>
                  <a:lnTo>
                    <a:pt x="170" y="58"/>
                  </a:lnTo>
                  <a:lnTo>
                    <a:pt x="178" y="60"/>
                  </a:lnTo>
                  <a:lnTo>
                    <a:pt x="178" y="60"/>
                  </a:lnTo>
                  <a:lnTo>
                    <a:pt x="184" y="58"/>
                  </a:lnTo>
                  <a:lnTo>
                    <a:pt x="190" y="54"/>
                  </a:lnTo>
                  <a:lnTo>
                    <a:pt x="194" y="50"/>
                  </a:lnTo>
                  <a:lnTo>
                    <a:pt x="196" y="42"/>
                  </a:lnTo>
                  <a:lnTo>
                    <a:pt x="196" y="42"/>
                  </a:lnTo>
                  <a:lnTo>
                    <a:pt x="194" y="36"/>
                  </a:lnTo>
                  <a:lnTo>
                    <a:pt x="190" y="30"/>
                  </a:lnTo>
                  <a:lnTo>
                    <a:pt x="184" y="26"/>
                  </a:lnTo>
                  <a:lnTo>
                    <a:pt x="178" y="24"/>
                  </a:lnTo>
                  <a:lnTo>
                    <a:pt x="178" y="24"/>
                  </a:lnTo>
                  <a:lnTo>
                    <a:pt x="170" y="26"/>
                  </a:lnTo>
                  <a:lnTo>
                    <a:pt x="166" y="30"/>
                  </a:lnTo>
                  <a:lnTo>
                    <a:pt x="162" y="36"/>
                  </a:lnTo>
                  <a:lnTo>
                    <a:pt x="160" y="42"/>
                  </a:lnTo>
                  <a:lnTo>
                    <a:pt x="160" y="42"/>
                  </a:lnTo>
                  <a:close/>
                  <a:moveTo>
                    <a:pt x="346" y="294"/>
                  </a:moveTo>
                  <a:lnTo>
                    <a:pt x="10" y="294"/>
                  </a:lnTo>
                  <a:lnTo>
                    <a:pt x="10" y="294"/>
                  </a:lnTo>
                  <a:lnTo>
                    <a:pt x="6" y="294"/>
                  </a:lnTo>
                  <a:lnTo>
                    <a:pt x="4" y="298"/>
                  </a:lnTo>
                  <a:lnTo>
                    <a:pt x="2" y="300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2" y="308"/>
                  </a:lnTo>
                  <a:lnTo>
                    <a:pt x="4" y="312"/>
                  </a:lnTo>
                  <a:lnTo>
                    <a:pt x="6" y="314"/>
                  </a:lnTo>
                  <a:lnTo>
                    <a:pt x="10" y="314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50" y="314"/>
                  </a:lnTo>
                  <a:lnTo>
                    <a:pt x="352" y="312"/>
                  </a:lnTo>
                  <a:lnTo>
                    <a:pt x="354" y="308"/>
                  </a:lnTo>
                  <a:lnTo>
                    <a:pt x="356" y="304"/>
                  </a:lnTo>
                  <a:lnTo>
                    <a:pt x="356" y="304"/>
                  </a:lnTo>
                  <a:lnTo>
                    <a:pt x="354" y="300"/>
                  </a:lnTo>
                  <a:lnTo>
                    <a:pt x="352" y="298"/>
                  </a:lnTo>
                  <a:lnTo>
                    <a:pt x="350" y="294"/>
                  </a:lnTo>
                  <a:lnTo>
                    <a:pt x="346" y="294"/>
                  </a:lnTo>
                  <a:lnTo>
                    <a:pt x="346" y="294"/>
                  </a:lnTo>
                  <a:close/>
                  <a:moveTo>
                    <a:pt x="230" y="246"/>
                  </a:moveTo>
                  <a:lnTo>
                    <a:pt x="230" y="246"/>
                  </a:lnTo>
                  <a:lnTo>
                    <a:pt x="234" y="244"/>
                  </a:lnTo>
                  <a:lnTo>
                    <a:pt x="238" y="242"/>
                  </a:lnTo>
                  <a:lnTo>
                    <a:pt x="240" y="240"/>
                  </a:lnTo>
                  <a:lnTo>
                    <a:pt x="240" y="236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40" y="100"/>
                  </a:lnTo>
                  <a:lnTo>
                    <a:pt x="238" y="98"/>
                  </a:lnTo>
                  <a:lnTo>
                    <a:pt x="234" y="96"/>
                  </a:lnTo>
                  <a:lnTo>
                    <a:pt x="230" y="94"/>
                  </a:lnTo>
                  <a:lnTo>
                    <a:pt x="208" y="94"/>
                  </a:lnTo>
                  <a:lnTo>
                    <a:pt x="208" y="94"/>
                  </a:lnTo>
                  <a:lnTo>
                    <a:pt x="204" y="96"/>
                  </a:lnTo>
                  <a:lnTo>
                    <a:pt x="200" y="98"/>
                  </a:lnTo>
                  <a:lnTo>
                    <a:pt x="198" y="100"/>
                  </a:lnTo>
                  <a:lnTo>
                    <a:pt x="198" y="104"/>
                  </a:lnTo>
                  <a:lnTo>
                    <a:pt x="198" y="236"/>
                  </a:lnTo>
                  <a:lnTo>
                    <a:pt x="198" y="236"/>
                  </a:lnTo>
                  <a:lnTo>
                    <a:pt x="198" y="240"/>
                  </a:lnTo>
                  <a:lnTo>
                    <a:pt x="200" y="242"/>
                  </a:lnTo>
                  <a:lnTo>
                    <a:pt x="204" y="244"/>
                  </a:lnTo>
                  <a:lnTo>
                    <a:pt x="208" y="246"/>
                  </a:lnTo>
                  <a:lnTo>
                    <a:pt x="230" y="246"/>
                  </a:lnTo>
                  <a:close/>
                  <a:moveTo>
                    <a:pt x="312" y="246"/>
                  </a:moveTo>
                  <a:lnTo>
                    <a:pt x="312" y="246"/>
                  </a:lnTo>
                  <a:lnTo>
                    <a:pt x="316" y="244"/>
                  </a:lnTo>
                  <a:lnTo>
                    <a:pt x="320" y="242"/>
                  </a:lnTo>
                  <a:lnTo>
                    <a:pt x="322" y="240"/>
                  </a:lnTo>
                  <a:lnTo>
                    <a:pt x="322" y="236"/>
                  </a:lnTo>
                  <a:lnTo>
                    <a:pt x="322" y="104"/>
                  </a:lnTo>
                  <a:lnTo>
                    <a:pt x="322" y="104"/>
                  </a:lnTo>
                  <a:lnTo>
                    <a:pt x="322" y="100"/>
                  </a:lnTo>
                  <a:lnTo>
                    <a:pt x="320" y="98"/>
                  </a:lnTo>
                  <a:lnTo>
                    <a:pt x="316" y="96"/>
                  </a:lnTo>
                  <a:lnTo>
                    <a:pt x="312" y="94"/>
                  </a:lnTo>
                  <a:lnTo>
                    <a:pt x="290" y="94"/>
                  </a:lnTo>
                  <a:lnTo>
                    <a:pt x="290" y="94"/>
                  </a:lnTo>
                  <a:lnTo>
                    <a:pt x="286" y="96"/>
                  </a:lnTo>
                  <a:lnTo>
                    <a:pt x="284" y="98"/>
                  </a:lnTo>
                  <a:lnTo>
                    <a:pt x="280" y="100"/>
                  </a:lnTo>
                  <a:lnTo>
                    <a:pt x="280" y="104"/>
                  </a:lnTo>
                  <a:lnTo>
                    <a:pt x="280" y="236"/>
                  </a:lnTo>
                  <a:lnTo>
                    <a:pt x="280" y="236"/>
                  </a:lnTo>
                  <a:lnTo>
                    <a:pt x="280" y="240"/>
                  </a:lnTo>
                  <a:lnTo>
                    <a:pt x="284" y="242"/>
                  </a:lnTo>
                  <a:lnTo>
                    <a:pt x="286" y="244"/>
                  </a:lnTo>
                  <a:lnTo>
                    <a:pt x="290" y="246"/>
                  </a:lnTo>
                  <a:lnTo>
                    <a:pt x="312" y="246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accent5">
                  <a:lumMod val="25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ea typeface="+mn-ea"/>
              </a:endParaRPr>
            </a:p>
          </p:txBody>
        </p:sp>
      </p:grpSp>
      <p:grpSp>
        <p:nvGrpSpPr>
          <p:cNvPr id="13319" name="Gruppo 13"/>
          <p:cNvGrpSpPr>
            <a:grpSpLocks/>
          </p:cNvGrpSpPr>
          <p:nvPr/>
        </p:nvGrpSpPr>
        <p:grpSpPr bwMode="auto">
          <a:xfrm>
            <a:off x="4572000" y="903288"/>
            <a:ext cx="1398588" cy="974725"/>
            <a:chOff x="-36512" y="4679989"/>
            <a:chExt cx="2736304" cy="1485315"/>
          </a:xfrm>
        </p:grpSpPr>
        <p:sp>
          <p:nvSpPr>
            <p:cNvPr id="13333" name="Freeform 187"/>
            <p:cNvSpPr>
              <a:spLocks noEditPoints="1"/>
            </p:cNvSpPr>
            <p:nvPr/>
          </p:nvSpPr>
          <p:spPr bwMode="auto">
            <a:xfrm>
              <a:off x="688626" y="4679989"/>
              <a:ext cx="1535901" cy="1323601"/>
            </a:xfrm>
            <a:custGeom>
              <a:avLst/>
              <a:gdLst>
                <a:gd name="T0" fmla="*/ 1362961 w 1270"/>
                <a:gd name="T1" fmla="*/ 607723 h 1028"/>
                <a:gd name="T2" fmla="*/ 1313377 w 1270"/>
                <a:gd name="T3" fmla="*/ 645062 h 1028"/>
                <a:gd name="T4" fmla="*/ 119728 w 1270"/>
                <a:gd name="T5" fmla="*/ 69528 h 1028"/>
                <a:gd name="T6" fmla="*/ 194709 w 1270"/>
                <a:gd name="T7" fmla="*/ 38626 h 1028"/>
                <a:gd name="T8" fmla="*/ 292668 w 1270"/>
                <a:gd name="T9" fmla="*/ 16738 h 1028"/>
                <a:gd name="T10" fmla="*/ 405139 w 1270"/>
                <a:gd name="T11" fmla="*/ 3863 h 1028"/>
                <a:gd name="T12" fmla="*/ 528495 w 1270"/>
                <a:gd name="T13" fmla="*/ 0 h 1028"/>
                <a:gd name="T14" fmla="*/ 653060 w 1270"/>
                <a:gd name="T15" fmla="*/ 6438 h 1028"/>
                <a:gd name="T16" fmla="*/ 706273 w 1270"/>
                <a:gd name="T17" fmla="*/ 897422 h 1028"/>
                <a:gd name="T18" fmla="*/ 850188 w 1270"/>
                <a:gd name="T19" fmla="*/ 1021027 h 1028"/>
                <a:gd name="T20" fmla="*/ 878003 w 1270"/>
                <a:gd name="T21" fmla="*/ 50214 h 1028"/>
                <a:gd name="T22" fmla="*/ 957822 w 1270"/>
                <a:gd name="T23" fmla="*/ 82403 h 1028"/>
                <a:gd name="T24" fmla="*/ 1265002 w 1270"/>
                <a:gd name="T25" fmla="*/ 1323601 h 1028"/>
                <a:gd name="T26" fmla="*/ 101587 w 1270"/>
                <a:gd name="T27" fmla="*/ 1103430 h 1028"/>
                <a:gd name="T28" fmla="*/ 706273 w 1270"/>
                <a:gd name="T29" fmla="*/ 235622 h 1028"/>
                <a:gd name="T30" fmla="*/ 706273 w 1270"/>
                <a:gd name="T31" fmla="*/ 144206 h 1028"/>
                <a:gd name="T32" fmla="*/ 706273 w 1270"/>
                <a:gd name="T33" fmla="*/ 386265 h 1028"/>
                <a:gd name="T34" fmla="*/ 706273 w 1270"/>
                <a:gd name="T35" fmla="*/ 294849 h 1028"/>
                <a:gd name="T36" fmla="*/ 706273 w 1270"/>
                <a:gd name="T37" fmla="*/ 536908 h 1028"/>
                <a:gd name="T38" fmla="*/ 706273 w 1270"/>
                <a:gd name="T39" fmla="*/ 445492 h 1028"/>
                <a:gd name="T40" fmla="*/ 706273 w 1270"/>
                <a:gd name="T41" fmla="*/ 687551 h 1028"/>
                <a:gd name="T42" fmla="*/ 706273 w 1270"/>
                <a:gd name="T43" fmla="*/ 596135 h 1028"/>
                <a:gd name="T44" fmla="*/ 706273 w 1270"/>
                <a:gd name="T45" fmla="*/ 839482 h 1028"/>
                <a:gd name="T46" fmla="*/ 706273 w 1270"/>
                <a:gd name="T47" fmla="*/ 746779 h 1028"/>
                <a:gd name="T48" fmla="*/ 706273 w 1270"/>
                <a:gd name="T49" fmla="*/ 12875 h 1028"/>
                <a:gd name="T50" fmla="*/ 796975 w 1270"/>
                <a:gd name="T51" fmla="*/ 28326 h 1028"/>
                <a:gd name="T52" fmla="*/ 706273 w 1270"/>
                <a:gd name="T53" fmla="*/ 12875 h 1028"/>
                <a:gd name="T54" fmla="*/ 1362961 w 1270"/>
                <a:gd name="T55" fmla="*/ 739053 h 1028"/>
                <a:gd name="T56" fmla="*/ 1313377 w 1270"/>
                <a:gd name="T57" fmla="*/ 727465 h 1028"/>
                <a:gd name="T58" fmla="*/ 1362961 w 1270"/>
                <a:gd name="T59" fmla="*/ 820169 h 1028"/>
                <a:gd name="T60" fmla="*/ 1313377 w 1270"/>
                <a:gd name="T61" fmla="*/ 808581 h 1028"/>
                <a:gd name="T62" fmla="*/ 1362961 w 1270"/>
                <a:gd name="T63" fmla="*/ 901285 h 1028"/>
                <a:gd name="T64" fmla="*/ 1313377 w 1270"/>
                <a:gd name="T65" fmla="*/ 890984 h 1028"/>
                <a:gd name="T66" fmla="*/ 1362961 w 1270"/>
                <a:gd name="T67" fmla="*/ 983688 h 1028"/>
                <a:gd name="T68" fmla="*/ 1313377 w 1270"/>
                <a:gd name="T69" fmla="*/ 972100 h 1028"/>
                <a:gd name="T70" fmla="*/ 1313377 w 1270"/>
                <a:gd name="T71" fmla="*/ 525320 h 1028"/>
                <a:gd name="T72" fmla="*/ 1362961 w 1270"/>
                <a:gd name="T73" fmla="*/ 575535 h 1028"/>
                <a:gd name="T74" fmla="*/ 1313377 w 1270"/>
                <a:gd name="T75" fmla="*/ 525320 h 1028"/>
                <a:gd name="T76" fmla="*/ 1061828 w 1270"/>
                <a:gd name="T77" fmla="*/ 531758 h 1028"/>
                <a:gd name="T78" fmla="*/ 1150112 w 1270"/>
                <a:gd name="T79" fmla="*/ 518882 h 1028"/>
                <a:gd name="T80" fmla="*/ 1250490 w 1270"/>
                <a:gd name="T81" fmla="*/ 517595 h 1028"/>
                <a:gd name="T82" fmla="*/ 1313377 w 1270"/>
                <a:gd name="T83" fmla="*/ 1071241 h 1028"/>
                <a:gd name="T84" fmla="*/ 1362961 w 1270"/>
                <a:gd name="T85" fmla="*/ 1071241 h 1028"/>
                <a:gd name="T86" fmla="*/ 1390777 w 1270"/>
                <a:gd name="T87" fmla="*/ 540771 h 1028"/>
                <a:gd name="T88" fmla="*/ 1450036 w 1270"/>
                <a:gd name="T89" fmla="*/ 1115018 h 1028"/>
                <a:gd name="T90" fmla="*/ 1321842 w 1270"/>
                <a:gd name="T91" fmla="*/ 1233472 h 1028"/>
                <a:gd name="T92" fmla="*/ 1036431 w 1270"/>
                <a:gd name="T93" fmla="*/ 538196 h 10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70"/>
                <a:gd name="T142" fmla="*/ 0 h 1028"/>
                <a:gd name="T143" fmla="*/ 1270 w 1270"/>
                <a:gd name="T144" fmla="*/ 1028 h 10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70" h="1028">
                  <a:moveTo>
                    <a:pt x="1086" y="501"/>
                  </a:moveTo>
                  <a:lnTo>
                    <a:pt x="1127" y="511"/>
                  </a:lnTo>
                  <a:lnTo>
                    <a:pt x="1127" y="472"/>
                  </a:lnTo>
                  <a:lnTo>
                    <a:pt x="1086" y="463"/>
                  </a:lnTo>
                  <a:lnTo>
                    <a:pt x="1086" y="501"/>
                  </a:lnTo>
                  <a:close/>
                  <a:moveTo>
                    <a:pt x="84" y="64"/>
                  </a:moveTo>
                  <a:lnTo>
                    <a:pt x="84" y="64"/>
                  </a:lnTo>
                  <a:lnTo>
                    <a:pt x="99" y="54"/>
                  </a:lnTo>
                  <a:lnTo>
                    <a:pt x="118" y="46"/>
                  </a:lnTo>
                  <a:lnTo>
                    <a:pt x="138" y="38"/>
                  </a:lnTo>
                  <a:lnTo>
                    <a:pt x="161" y="30"/>
                  </a:lnTo>
                  <a:lnTo>
                    <a:pt x="187" y="24"/>
                  </a:lnTo>
                  <a:lnTo>
                    <a:pt x="213" y="18"/>
                  </a:lnTo>
                  <a:lnTo>
                    <a:pt x="242" y="13"/>
                  </a:lnTo>
                  <a:lnTo>
                    <a:pt x="272" y="9"/>
                  </a:lnTo>
                  <a:lnTo>
                    <a:pt x="304" y="5"/>
                  </a:lnTo>
                  <a:lnTo>
                    <a:pt x="335" y="3"/>
                  </a:lnTo>
                  <a:lnTo>
                    <a:pt x="368" y="1"/>
                  </a:lnTo>
                  <a:lnTo>
                    <a:pt x="403" y="0"/>
                  </a:lnTo>
                  <a:lnTo>
                    <a:pt x="437" y="0"/>
                  </a:lnTo>
                  <a:lnTo>
                    <a:pt x="471" y="1"/>
                  </a:lnTo>
                  <a:lnTo>
                    <a:pt x="506" y="2"/>
                  </a:lnTo>
                  <a:lnTo>
                    <a:pt x="540" y="5"/>
                  </a:lnTo>
                  <a:lnTo>
                    <a:pt x="540" y="793"/>
                  </a:lnTo>
                  <a:lnTo>
                    <a:pt x="584" y="793"/>
                  </a:lnTo>
                  <a:lnTo>
                    <a:pt x="584" y="697"/>
                  </a:lnTo>
                  <a:lnTo>
                    <a:pt x="659" y="714"/>
                  </a:lnTo>
                  <a:lnTo>
                    <a:pt x="659" y="793"/>
                  </a:lnTo>
                  <a:lnTo>
                    <a:pt x="703" y="793"/>
                  </a:lnTo>
                  <a:lnTo>
                    <a:pt x="703" y="32"/>
                  </a:lnTo>
                  <a:lnTo>
                    <a:pt x="726" y="39"/>
                  </a:lnTo>
                  <a:lnTo>
                    <a:pt x="749" y="47"/>
                  </a:lnTo>
                  <a:lnTo>
                    <a:pt x="771" y="54"/>
                  </a:lnTo>
                  <a:lnTo>
                    <a:pt x="792" y="64"/>
                  </a:lnTo>
                  <a:lnTo>
                    <a:pt x="792" y="857"/>
                  </a:lnTo>
                  <a:lnTo>
                    <a:pt x="972" y="857"/>
                  </a:lnTo>
                  <a:lnTo>
                    <a:pt x="1046" y="1028"/>
                  </a:lnTo>
                  <a:lnTo>
                    <a:pt x="0" y="1028"/>
                  </a:lnTo>
                  <a:lnTo>
                    <a:pt x="55" y="857"/>
                  </a:lnTo>
                  <a:lnTo>
                    <a:pt x="84" y="857"/>
                  </a:lnTo>
                  <a:lnTo>
                    <a:pt x="84" y="64"/>
                  </a:lnTo>
                  <a:close/>
                  <a:moveTo>
                    <a:pt x="584" y="183"/>
                  </a:moveTo>
                  <a:lnTo>
                    <a:pt x="659" y="201"/>
                  </a:lnTo>
                  <a:lnTo>
                    <a:pt x="659" y="129"/>
                  </a:lnTo>
                  <a:lnTo>
                    <a:pt x="584" y="112"/>
                  </a:lnTo>
                  <a:lnTo>
                    <a:pt x="584" y="183"/>
                  </a:lnTo>
                  <a:close/>
                  <a:moveTo>
                    <a:pt x="584" y="300"/>
                  </a:moveTo>
                  <a:lnTo>
                    <a:pt x="659" y="318"/>
                  </a:lnTo>
                  <a:lnTo>
                    <a:pt x="659" y="246"/>
                  </a:lnTo>
                  <a:lnTo>
                    <a:pt x="584" y="229"/>
                  </a:lnTo>
                  <a:lnTo>
                    <a:pt x="584" y="300"/>
                  </a:lnTo>
                  <a:close/>
                  <a:moveTo>
                    <a:pt x="584" y="417"/>
                  </a:moveTo>
                  <a:lnTo>
                    <a:pt x="659" y="435"/>
                  </a:lnTo>
                  <a:lnTo>
                    <a:pt x="659" y="363"/>
                  </a:lnTo>
                  <a:lnTo>
                    <a:pt x="584" y="346"/>
                  </a:lnTo>
                  <a:lnTo>
                    <a:pt x="584" y="417"/>
                  </a:lnTo>
                  <a:close/>
                  <a:moveTo>
                    <a:pt x="584" y="534"/>
                  </a:moveTo>
                  <a:lnTo>
                    <a:pt x="659" y="552"/>
                  </a:lnTo>
                  <a:lnTo>
                    <a:pt x="659" y="480"/>
                  </a:lnTo>
                  <a:lnTo>
                    <a:pt x="584" y="463"/>
                  </a:lnTo>
                  <a:lnTo>
                    <a:pt x="584" y="534"/>
                  </a:lnTo>
                  <a:close/>
                  <a:moveTo>
                    <a:pt x="584" y="652"/>
                  </a:moveTo>
                  <a:lnTo>
                    <a:pt x="659" y="669"/>
                  </a:lnTo>
                  <a:lnTo>
                    <a:pt x="659" y="597"/>
                  </a:lnTo>
                  <a:lnTo>
                    <a:pt x="584" y="580"/>
                  </a:lnTo>
                  <a:lnTo>
                    <a:pt x="584" y="652"/>
                  </a:lnTo>
                  <a:close/>
                  <a:moveTo>
                    <a:pt x="584" y="10"/>
                  </a:moveTo>
                  <a:lnTo>
                    <a:pt x="584" y="66"/>
                  </a:lnTo>
                  <a:lnTo>
                    <a:pt x="659" y="83"/>
                  </a:lnTo>
                  <a:lnTo>
                    <a:pt x="659" y="22"/>
                  </a:lnTo>
                  <a:lnTo>
                    <a:pt x="621" y="15"/>
                  </a:lnTo>
                  <a:lnTo>
                    <a:pt x="584" y="10"/>
                  </a:lnTo>
                  <a:close/>
                  <a:moveTo>
                    <a:pt x="1086" y="565"/>
                  </a:moveTo>
                  <a:lnTo>
                    <a:pt x="1127" y="574"/>
                  </a:lnTo>
                  <a:lnTo>
                    <a:pt x="1127" y="536"/>
                  </a:lnTo>
                  <a:lnTo>
                    <a:pt x="1086" y="526"/>
                  </a:lnTo>
                  <a:lnTo>
                    <a:pt x="1086" y="565"/>
                  </a:lnTo>
                  <a:close/>
                  <a:moveTo>
                    <a:pt x="1086" y="628"/>
                  </a:moveTo>
                  <a:lnTo>
                    <a:pt x="1127" y="637"/>
                  </a:lnTo>
                  <a:lnTo>
                    <a:pt x="1127" y="598"/>
                  </a:lnTo>
                  <a:lnTo>
                    <a:pt x="1086" y="590"/>
                  </a:lnTo>
                  <a:lnTo>
                    <a:pt x="1086" y="628"/>
                  </a:lnTo>
                  <a:close/>
                  <a:moveTo>
                    <a:pt x="1086" y="692"/>
                  </a:moveTo>
                  <a:lnTo>
                    <a:pt x="1127" y="700"/>
                  </a:lnTo>
                  <a:lnTo>
                    <a:pt x="1127" y="662"/>
                  </a:lnTo>
                  <a:lnTo>
                    <a:pt x="1086" y="653"/>
                  </a:lnTo>
                  <a:lnTo>
                    <a:pt x="1086" y="692"/>
                  </a:lnTo>
                  <a:close/>
                  <a:moveTo>
                    <a:pt x="1086" y="755"/>
                  </a:moveTo>
                  <a:lnTo>
                    <a:pt x="1127" y="764"/>
                  </a:lnTo>
                  <a:lnTo>
                    <a:pt x="1127" y="725"/>
                  </a:lnTo>
                  <a:lnTo>
                    <a:pt x="1086" y="717"/>
                  </a:lnTo>
                  <a:lnTo>
                    <a:pt x="1086" y="755"/>
                  </a:lnTo>
                  <a:close/>
                  <a:moveTo>
                    <a:pt x="1086" y="408"/>
                  </a:moveTo>
                  <a:lnTo>
                    <a:pt x="1086" y="408"/>
                  </a:lnTo>
                  <a:lnTo>
                    <a:pt x="1107" y="410"/>
                  </a:lnTo>
                  <a:lnTo>
                    <a:pt x="1127" y="414"/>
                  </a:lnTo>
                  <a:lnTo>
                    <a:pt x="1127" y="447"/>
                  </a:lnTo>
                  <a:lnTo>
                    <a:pt x="1086" y="438"/>
                  </a:lnTo>
                  <a:lnTo>
                    <a:pt x="1086" y="408"/>
                  </a:lnTo>
                  <a:close/>
                  <a:moveTo>
                    <a:pt x="857" y="418"/>
                  </a:moveTo>
                  <a:lnTo>
                    <a:pt x="857" y="418"/>
                  </a:lnTo>
                  <a:lnTo>
                    <a:pt x="878" y="413"/>
                  </a:lnTo>
                  <a:lnTo>
                    <a:pt x="900" y="409"/>
                  </a:lnTo>
                  <a:lnTo>
                    <a:pt x="925" y="405"/>
                  </a:lnTo>
                  <a:lnTo>
                    <a:pt x="951" y="403"/>
                  </a:lnTo>
                  <a:lnTo>
                    <a:pt x="978" y="402"/>
                  </a:lnTo>
                  <a:lnTo>
                    <a:pt x="1006" y="402"/>
                  </a:lnTo>
                  <a:lnTo>
                    <a:pt x="1034" y="402"/>
                  </a:lnTo>
                  <a:lnTo>
                    <a:pt x="1063" y="404"/>
                  </a:lnTo>
                  <a:lnTo>
                    <a:pt x="1063" y="832"/>
                  </a:lnTo>
                  <a:lnTo>
                    <a:pt x="1086" y="832"/>
                  </a:lnTo>
                  <a:lnTo>
                    <a:pt x="1086" y="780"/>
                  </a:lnTo>
                  <a:lnTo>
                    <a:pt x="1127" y="789"/>
                  </a:lnTo>
                  <a:lnTo>
                    <a:pt x="1127" y="832"/>
                  </a:lnTo>
                  <a:lnTo>
                    <a:pt x="1150" y="832"/>
                  </a:lnTo>
                  <a:lnTo>
                    <a:pt x="1150" y="420"/>
                  </a:lnTo>
                  <a:lnTo>
                    <a:pt x="1176" y="427"/>
                  </a:lnTo>
                  <a:lnTo>
                    <a:pt x="1199" y="436"/>
                  </a:lnTo>
                  <a:lnTo>
                    <a:pt x="1199" y="866"/>
                  </a:lnTo>
                  <a:lnTo>
                    <a:pt x="1230" y="866"/>
                  </a:lnTo>
                  <a:lnTo>
                    <a:pt x="1270" y="958"/>
                  </a:lnTo>
                  <a:lnTo>
                    <a:pt x="1093" y="958"/>
                  </a:lnTo>
                  <a:lnTo>
                    <a:pt x="1024" y="800"/>
                  </a:lnTo>
                  <a:lnTo>
                    <a:pt x="857" y="800"/>
                  </a:lnTo>
                  <a:lnTo>
                    <a:pt x="857" y="4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pic>
          <p:nvPicPr>
            <p:cNvPr id="13334" name="Immagine 6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3354" y="4799482"/>
              <a:ext cx="524523" cy="415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5" name="CasellaDiTesto 130"/>
            <p:cNvSpPr txBox="1">
              <a:spLocks noChangeArrowheads="1"/>
            </p:cNvSpPr>
            <p:nvPr/>
          </p:nvSpPr>
          <p:spPr bwMode="auto">
            <a:xfrm>
              <a:off x="-36512" y="5795972"/>
              <a:ext cx="27363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b="1">
                  <a:solidFill>
                    <a:srgbClr val="C00000"/>
                  </a:solidFill>
                  <a:latin typeface="Tahoma" pitchFamily="34" charset="0"/>
                </a:rPr>
                <a:t>La Rustica e Dalmazia</a:t>
              </a:r>
            </a:p>
          </p:txBody>
        </p:sp>
      </p:grpSp>
      <p:sp>
        <p:nvSpPr>
          <p:cNvPr id="106" name="Titolo 2"/>
          <p:cNvSpPr txBox="1">
            <a:spLocks/>
          </p:cNvSpPr>
          <p:nvPr/>
        </p:nvSpPr>
        <p:spPr>
          <a:xfrm>
            <a:off x="415925" y="4724400"/>
            <a:ext cx="8043863" cy="15843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sz="1800" kern="0" dirty="0"/>
              <a:t>Il consolidamento fisico dei </a:t>
            </a:r>
            <a:r>
              <a:rPr lang="it-IT" sz="1800" kern="0" dirty="0" smtClean="0"/>
              <a:t>Ced </a:t>
            </a:r>
            <a:r>
              <a:rPr lang="it-IT" sz="1800" kern="0" dirty="0"/>
              <a:t>del DAG, concluso a ottobre 2015, ha determinato:</a:t>
            </a:r>
            <a:br>
              <a:rPr lang="it-IT" sz="1800" kern="0" dirty="0"/>
            </a:br>
            <a:r>
              <a:rPr lang="it-IT" sz="1800" kern="0" dirty="0"/>
              <a:t>                    - Gestione unitaria degli asset</a:t>
            </a:r>
            <a:br>
              <a:rPr lang="it-IT" sz="1800" kern="0" dirty="0"/>
            </a:br>
            <a:r>
              <a:rPr lang="it-IT" sz="1800" kern="0" dirty="0"/>
              <a:t>                    - Riduzione della complessità gestionale</a:t>
            </a:r>
            <a:br>
              <a:rPr lang="it-IT" sz="1800" kern="0" dirty="0"/>
            </a:br>
            <a:r>
              <a:rPr lang="it-IT" sz="1800" kern="0" dirty="0"/>
              <a:t>                    - Riduzione dei costi operativi </a:t>
            </a:r>
            <a:r>
              <a:rPr lang="it-IT" sz="1800" kern="0" dirty="0" smtClean="0"/>
              <a:t>di oltre il 30 </a:t>
            </a:r>
            <a:r>
              <a:rPr lang="it-IT" sz="1800" kern="0" dirty="0"/>
              <a:t>%</a:t>
            </a:r>
            <a:br>
              <a:rPr lang="it-IT" sz="1800" kern="0" dirty="0"/>
            </a:br>
            <a:r>
              <a:rPr lang="it-IT" sz="1100" kern="0" dirty="0"/>
              <a:t>                    </a:t>
            </a:r>
            <a:br>
              <a:rPr lang="it-IT" sz="1100" kern="0" dirty="0"/>
            </a:br>
            <a:r>
              <a:rPr lang="it-IT" sz="1200" kern="0" dirty="0"/>
              <a:t/>
            </a:r>
            <a:br>
              <a:rPr lang="it-IT" sz="1200" kern="0" dirty="0"/>
            </a:br>
            <a:r>
              <a:rPr lang="it-IT" sz="1200" kern="0" dirty="0"/>
              <a:t>                        </a:t>
            </a:r>
          </a:p>
        </p:txBody>
      </p:sp>
      <p:sp>
        <p:nvSpPr>
          <p:cNvPr id="13321" name="Freccia circolare a destra 16"/>
          <p:cNvSpPr>
            <a:spLocks noChangeArrowheads="1"/>
          </p:cNvSpPr>
          <p:nvPr/>
        </p:nvSpPr>
        <p:spPr bwMode="auto">
          <a:xfrm>
            <a:off x="1403350" y="2349500"/>
            <a:ext cx="1585913" cy="1463675"/>
          </a:xfrm>
          <a:prstGeom prst="curvedRightArrow">
            <a:avLst>
              <a:gd name="adj1" fmla="val 25000"/>
              <a:gd name="adj2" fmla="val 50000"/>
              <a:gd name="adj3" fmla="val 25006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it-IT" sz="2400"/>
          </a:p>
        </p:txBody>
      </p:sp>
      <p:sp>
        <p:nvSpPr>
          <p:cNvPr id="13322" name="Freccia a sinistra 17"/>
          <p:cNvSpPr>
            <a:spLocks noChangeArrowheads="1"/>
          </p:cNvSpPr>
          <p:nvPr/>
        </p:nvSpPr>
        <p:spPr bwMode="auto">
          <a:xfrm>
            <a:off x="1292225" y="2492375"/>
            <a:ext cx="1495425" cy="1512888"/>
          </a:xfrm>
          <a:prstGeom prst="leftArrow">
            <a:avLst>
              <a:gd name="adj1" fmla="val 50000"/>
              <a:gd name="adj2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it-IT" sz="2400"/>
          </a:p>
        </p:txBody>
      </p:sp>
      <p:sp>
        <p:nvSpPr>
          <p:cNvPr id="13323" name="Freccia a destra 19"/>
          <p:cNvSpPr>
            <a:spLocks noChangeArrowheads="1"/>
          </p:cNvSpPr>
          <p:nvPr/>
        </p:nvSpPr>
        <p:spPr bwMode="auto">
          <a:xfrm>
            <a:off x="1131888" y="2349500"/>
            <a:ext cx="908050" cy="1463675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it-IT" sz="2400"/>
          </a:p>
        </p:txBody>
      </p:sp>
      <p:cxnSp>
        <p:nvCxnSpPr>
          <p:cNvPr id="23" name="Connettore 7 22"/>
          <p:cNvCxnSpPr/>
          <p:nvPr/>
        </p:nvCxnSpPr>
        <p:spPr bwMode="auto">
          <a:xfrm>
            <a:off x="900113" y="2205038"/>
            <a:ext cx="2046287" cy="1800225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ttore 7 25"/>
          <p:cNvCxnSpPr/>
          <p:nvPr/>
        </p:nvCxnSpPr>
        <p:spPr bwMode="auto">
          <a:xfrm rot="16200000" flipH="1">
            <a:off x="2923381" y="2961482"/>
            <a:ext cx="1216025" cy="277812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ttore 7 27"/>
          <p:cNvCxnSpPr/>
          <p:nvPr/>
        </p:nvCxnSpPr>
        <p:spPr bwMode="auto">
          <a:xfrm rot="16200000" flipH="1">
            <a:off x="5078413" y="2667000"/>
            <a:ext cx="431800" cy="82550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nettore 7 31"/>
          <p:cNvCxnSpPr/>
          <p:nvPr/>
        </p:nvCxnSpPr>
        <p:spPr bwMode="auto">
          <a:xfrm rot="10800000" flipV="1">
            <a:off x="5824538" y="2349500"/>
            <a:ext cx="1525587" cy="1295400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328" name="Immagine 6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01013" y="222250"/>
            <a:ext cx="5746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" descr="C:\Users\c.perfumo\Desktop\logo NoiPA\35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43783" y="1531939"/>
            <a:ext cx="790037" cy="26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" descr="C:\Users\c.perfumo\Desktop\logo NoiPA\35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36950" y="1540651"/>
            <a:ext cx="838310" cy="28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 descr="C:\Users\c.perfumo\Desktop\logo NoiPA\35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64680" y="1511300"/>
            <a:ext cx="848190" cy="28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 descr="C:\Users\c.perfumo\Desktop\logo NoiPA\35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3950" y="3716338"/>
            <a:ext cx="1077913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63149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16667E-6 -2.59259E-6 L 0.3816 0.3245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0" y="1622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88889E-6 -4.81481E-6 L 0.17448 0.324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1615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11111E-6 -7.40741E-7 L -0.2618 0.3284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1613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61" name="Straight Connector 3"/>
          <p:cNvCxnSpPr>
            <a:cxnSpLocks noChangeShapeType="1"/>
          </p:cNvCxnSpPr>
          <p:nvPr/>
        </p:nvCxnSpPr>
        <p:spPr bwMode="auto">
          <a:xfrm>
            <a:off x="323850" y="620713"/>
            <a:ext cx="8496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288" y="66675"/>
            <a:ext cx="8077200" cy="914400"/>
          </a:xfrm>
        </p:spPr>
        <p:txBody>
          <a:bodyPr/>
          <a:lstStyle/>
          <a:p>
            <a:pPr>
              <a:defRPr/>
            </a:pPr>
            <a:r>
              <a:rPr lang="it-IT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…ma anche di processo…</a:t>
            </a: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5197475" y="682625"/>
            <a:ext cx="321627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Tahoma" pitchFamily="34" charset="0"/>
              </a:rPr>
              <a:t>Ruoli e responsabilità</a:t>
            </a:r>
          </a:p>
        </p:txBody>
      </p:sp>
      <p:sp>
        <p:nvSpPr>
          <p:cNvPr id="15364" name="Freccia a destra 12"/>
          <p:cNvSpPr>
            <a:spLocks noChangeArrowheads="1"/>
          </p:cNvSpPr>
          <p:nvPr/>
        </p:nvSpPr>
        <p:spPr bwMode="auto">
          <a:xfrm>
            <a:off x="4140200" y="1290638"/>
            <a:ext cx="4273550" cy="684212"/>
          </a:xfrm>
          <a:prstGeom prst="rightArrow">
            <a:avLst>
              <a:gd name="adj1" fmla="val 50000"/>
              <a:gd name="adj2" fmla="val 50025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it-IT" sz="2400"/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6329363" y="3933825"/>
            <a:ext cx="2028825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Book Antiqua" pitchFamily="18" charset="0"/>
              </a:rPr>
              <a:t>Strumenti</a:t>
            </a: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976313" y="5586413"/>
            <a:ext cx="302895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Tahoma" pitchFamily="34" charset="0"/>
              </a:rPr>
              <a:t>Indicatori e misure</a:t>
            </a:r>
          </a:p>
        </p:txBody>
      </p:sp>
      <p:pic>
        <p:nvPicPr>
          <p:cNvPr id="1027" name="Picture 3" descr="C:\Users\mneri\Desktop\org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357688"/>
            <a:ext cx="153193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neri\Desktop\kpi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716338"/>
            <a:ext cx="240347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93"/>
          <p:cNvSpPr>
            <a:spLocks noChangeAspect="1"/>
          </p:cNvSpPr>
          <p:nvPr/>
        </p:nvSpPr>
        <p:spPr bwMode="auto">
          <a:xfrm rot="15416567">
            <a:off x="7098507" y="3259931"/>
            <a:ext cx="658812" cy="574675"/>
          </a:xfrm>
          <a:custGeom>
            <a:avLst/>
            <a:gdLst>
              <a:gd name="T0" fmla="*/ 0 w 891"/>
              <a:gd name="T1" fmla="*/ 29 h 487"/>
              <a:gd name="T2" fmla="*/ 5 w 891"/>
              <a:gd name="T3" fmla="*/ 188 h 487"/>
              <a:gd name="T4" fmla="*/ 48 w 891"/>
              <a:gd name="T5" fmla="*/ 139 h 487"/>
              <a:gd name="T6" fmla="*/ 467 w 891"/>
              <a:gd name="T7" fmla="*/ 32 h 487"/>
              <a:gd name="T8" fmla="*/ 126 w 891"/>
              <a:gd name="T9" fmla="*/ 49 h 487"/>
              <a:gd name="T10" fmla="*/ 167 w 891"/>
              <a:gd name="T11" fmla="*/ 0 h 487"/>
              <a:gd name="T12" fmla="*/ 0 w 891"/>
              <a:gd name="T13" fmla="*/ 29 h 4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91"/>
              <a:gd name="T22" fmla="*/ 0 h 487"/>
              <a:gd name="T23" fmla="*/ 891 w 891"/>
              <a:gd name="T24" fmla="*/ 487 h 4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91" h="487">
                <a:moveTo>
                  <a:pt x="0" y="52"/>
                </a:moveTo>
                <a:cubicBezTo>
                  <a:pt x="0" y="52"/>
                  <a:pt x="10" y="336"/>
                  <a:pt x="10" y="336"/>
                </a:cubicBezTo>
                <a:cubicBezTo>
                  <a:pt x="10" y="336"/>
                  <a:pt x="53" y="289"/>
                  <a:pt x="90" y="249"/>
                </a:cubicBezTo>
                <a:cubicBezTo>
                  <a:pt x="121" y="252"/>
                  <a:pt x="532" y="487"/>
                  <a:pt x="891" y="57"/>
                </a:cubicBezTo>
                <a:cubicBezTo>
                  <a:pt x="540" y="259"/>
                  <a:pt x="241" y="87"/>
                  <a:pt x="241" y="87"/>
                </a:cubicBezTo>
                <a:cubicBezTo>
                  <a:pt x="241" y="87"/>
                  <a:pt x="280" y="43"/>
                  <a:pt x="319" y="0"/>
                </a:cubicBezTo>
                <a:cubicBezTo>
                  <a:pt x="147" y="31"/>
                  <a:pt x="0" y="52"/>
                  <a:pt x="0" y="52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350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5" name="Freeform 93"/>
          <p:cNvSpPr>
            <a:spLocks noChangeAspect="1"/>
          </p:cNvSpPr>
          <p:nvPr/>
        </p:nvSpPr>
        <p:spPr bwMode="auto">
          <a:xfrm rot="21319465">
            <a:off x="3270250" y="4746625"/>
            <a:ext cx="2101850" cy="530225"/>
          </a:xfrm>
          <a:custGeom>
            <a:avLst/>
            <a:gdLst>
              <a:gd name="T0" fmla="*/ 0 w 891"/>
              <a:gd name="T1" fmla="*/ 29 h 487"/>
              <a:gd name="T2" fmla="*/ 5 w 891"/>
              <a:gd name="T3" fmla="*/ 188 h 487"/>
              <a:gd name="T4" fmla="*/ 48 w 891"/>
              <a:gd name="T5" fmla="*/ 139 h 487"/>
              <a:gd name="T6" fmla="*/ 467 w 891"/>
              <a:gd name="T7" fmla="*/ 32 h 487"/>
              <a:gd name="T8" fmla="*/ 126 w 891"/>
              <a:gd name="T9" fmla="*/ 49 h 487"/>
              <a:gd name="T10" fmla="*/ 167 w 891"/>
              <a:gd name="T11" fmla="*/ 0 h 487"/>
              <a:gd name="T12" fmla="*/ 0 w 891"/>
              <a:gd name="T13" fmla="*/ 29 h 4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91"/>
              <a:gd name="T22" fmla="*/ 0 h 487"/>
              <a:gd name="T23" fmla="*/ 891 w 891"/>
              <a:gd name="T24" fmla="*/ 487 h 4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91" h="487">
                <a:moveTo>
                  <a:pt x="0" y="52"/>
                </a:moveTo>
                <a:cubicBezTo>
                  <a:pt x="0" y="52"/>
                  <a:pt x="10" y="336"/>
                  <a:pt x="10" y="336"/>
                </a:cubicBezTo>
                <a:cubicBezTo>
                  <a:pt x="10" y="336"/>
                  <a:pt x="53" y="289"/>
                  <a:pt x="90" y="249"/>
                </a:cubicBezTo>
                <a:cubicBezTo>
                  <a:pt x="121" y="252"/>
                  <a:pt x="532" y="487"/>
                  <a:pt x="891" y="57"/>
                </a:cubicBezTo>
                <a:cubicBezTo>
                  <a:pt x="540" y="259"/>
                  <a:pt x="241" y="87"/>
                  <a:pt x="241" y="87"/>
                </a:cubicBezTo>
                <a:cubicBezTo>
                  <a:pt x="241" y="87"/>
                  <a:pt x="280" y="43"/>
                  <a:pt x="319" y="0"/>
                </a:cubicBezTo>
                <a:cubicBezTo>
                  <a:pt x="147" y="31"/>
                  <a:pt x="0" y="52"/>
                  <a:pt x="0" y="52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350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481013" y="1258888"/>
            <a:ext cx="1643062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Tahoma" pitchFamily="34" charset="0"/>
              </a:rPr>
              <a:t>Attività</a:t>
            </a:r>
          </a:p>
        </p:txBody>
      </p:sp>
      <p:sp>
        <p:nvSpPr>
          <p:cNvPr id="17" name="Freeform 93"/>
          <p:cNvSpPr>
            <a:spLocks noChangeAspect="1"/>
          </p:cNvSpPr>
          <p:nvPr/>
        </p:nvSpPr>
        <p:spPr bwMode="auto">
          <a:xfrm rot="8481336">
            <a:off x="2435225" y="1595438"/>
            <a:ext cx="876300" cy="530225"/>
          </a:xfrm>
          <a:custGeom>
            <a:avLst/>
            <a:gdLst>
              <a:gd name="T0" fmla="*/ 0 w 891"/>
              <a:gd name="T1" fmla="*/ 29 h 487"/>
              <a:gd name="T2" fmla="*/ 5 w 891"/>
              <a:gd name="T3" fmla="*/ 188 h 487"/>
              <a:gd name="T4" fmla="*/ 48 w 891"/>
              <a:gd name="T5" fmla="*/ 139 h 487"/>
              <a:gd name="T6" fmla="*/ 467 w 891"/>
              <a:gd name="T7" fmla="*/ 32 h 487"/>
              <a:gd name="T8" fmla="*/ 126 w 891"/>
              <a:gd name="T9" fmla="*/ 49 h 487"/>
              <a:gd name="T10" fmla="*/ 167 w 891"/>
              <a:gd name="T11" fmla="*/ 0 h 487"/>
              <a:gd name="T12" fmla="*/ 0 w 891"/>
              <a:gd name="T13" fmla="*/ 29 h 4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91"/>
              <a:gd name="T22" fmla="*/ 0 h 487"/>
              <a:gd name="T23" fmla="*/ 891 w 891"/>
              <a:gd name="T24" fmla="*/ 487 h 4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91" h="487">
                <a:moveTo>
                  <a:pt x="0" y="52"/>
                </a:moveTo>
                <a:cubicBezTo>
                  <a:pt x="0" y="52"/>
                  <a:pt x="10" y="336"/>
                  <a:pt x="10" y="336"/>
                </a:cubicBezTo>
                <a:cubicBezTo>
                  <a:pt x="10" y="336"/>
                  <a:pt x="53" y="289"/>
                  <a:pt x="90" y="249"/>
                </a:cubicBezTo>
                <a:cubicBezTo>
                  <a:pt x="121" y="252"/>
                  <a:pt x="532" y="487"/>
                  <a:pt x="891" y="57"/>
                </a:cubicBezTo>
                <a:cubicBezTo>
                  <a:pt x="540" y="259"/>
                  <a:pt x="241" y="87"/>
                  <a:pt x="241" y="87"/>
                </a:cubicBezTo>
                <a:cubicBezTo>
                  <a:pt x="241" y="87"/>
                  <a:pt x="280" y="43"/>
                  <a:pt x="319" y="0"/>
                </a:cubicBezTo>
                <a:cubicBezTo>
                  <a:pt x="147" y="31"/>
                  <a:pt x="0" y="52"/>
                  <a:pt x="0" y="52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350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1138238"/>
            <a:ext cx="4716462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C:\Users\mneri\Desktop\flo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1784350"/>
            <a:ext cx="1735138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Immagin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01013" y="222250"/>
            <a:ext cx="5746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Immagine 1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975" y="1768475"/>
            <a:ext cx="2873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22" grpId="0" animBg="1"/>
      <p:bldP spid="23" grpId="0" animBg="1"/>
      <p:bldP spid="1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57" name="Straight Connector 3"/>
          <p:cNvCxnSpPr>
            <a:cxnSpLocks noChangeShapeType="1"/>
          </p:cNvCxnSpPr>
          <p:nvPr/>
        </p:nvCxnSpPr>
        <p:spPr bwMode="auto">
          <a:xfrm>
            <a:off x="323850" y="620713"/>
            <a:ext cx="8496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288" y="66675"/>
            <a:ext cx="8077200" cy="914400"/>
          </a:xfrm>
        </p:spPr>
        <p:txBody>
          <a:bodyPr/>
          <a:lstStyle/>
          <a:p>
            <a:pPr>
              <a:defRPr/>
            </a:pPr>
            <a:r>
              <a:rPr lang="it-IT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..e di organizzazione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Freccia circolare a destra 16"/>
          <p:cNvSpPr>
            <a:spLocks noChangeArrowheads="1"/>
          </p:cNvSpPr>
          <p:nvPr/>
        </p:nvSpPr>
        <p:spPr bwMode="auto">
          <a:xfrm>
            <a:off x="1403350" y="2349500"/>
            <a:ext cx="1585913" cy="1463675"/>
          </a:xfrm>
          <a:prstGeom prst="curvedRightArrow">
            <a:avLst>
              <a:gd name="adj1" fmla="val 25000"/>
              <a:gd name="adj2" fmla="val 50000"/>
              <a:gd name="adj3" fmla="val 25006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it-IT" sz="2400"/>
          </a:p>
        </p:txBody>
      </p:sp>
      <p:sp>
        <p:nvSpPr>
          <p:cNvPr id="19460" name="Freccia a sinistra 17"/>
          <p:cNvSpPr>
            <a:spLocks noChangeArrowheads="1"/>
          </p:cNvSpPr>
          <p:nvPr/>
        </p:nvSpPr>
        <p:spPr bwMode="auto">
          <a:xfrm>
            <a:off x="1292225" y="2492375"/>
            <a:ext cx="1495425" cy="1512888"/>
          </a:xfrm>
          <a:prstGeom prst="leftArrow">
            <a:avLst>
              <a:gd name="adj1" fmla="val 50000"/>
              <a:gd name="adj2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it-IT" sz="2400"/>
          </a:p>
        </p:txBody>
      </p:sp>
      <p:sp>
        <p:nvSpPr>
          <p:cNvPr id="19461" name="Freccia a destra 19"/>
          <p:cNvSpPr>
            <a:spLocks noChangeArrowheads="1"/>
          </p:cNvSpPr>
          <p:nvPr/>
        </p:nvSpPr>
        <p:spPr bwMode="auto">
          <a:xfrm>
            <a:off x="1131888" y="2349500"/>
            <a:ext cx="908050" cy="1463675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it-IT" sz="2400"/>
          </a:p>
        </p:txBody>
      </p:sp>
      <p:sp>
        <p:nvSpPr>
          <p:cNvPr id="19462" name="Ovale 7"/>
          <p:cNvSpPr>
            <a:spLocks/>
          </p:cNvSpPr>
          <p:nvPr/>
        </p:nvSpPr>
        <p:spPr bwMode="auto">
          <a:xfrm>
            <a:off x="5486400" y="2033588"/>
            <a:ext cx="1065213" cy="47466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it-IT" sz="2400"/>
          </a:p>
        </p:txBody>
      </p:sp>
      <p:pic>
        <p:nvPicPr>
          <p:cNvPr id="19463" name="Immagine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222250"/>
            <a:ext cx="576262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uppo 25"/>
          <p:cNvGrpSpPr/>
          <p:nvPr/>
        </p:nvGrpSpPr>
        <p:grpSpPr>
          <a:xfrm>
            <a:off x="603092" y="803710"/>
            <a:ext cx="7497300" cy="5073562"/>
            <a:chOff x="5807064" y="4941168"/>
            <a:chExt cx="2536532" cy="15718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Freeform 6"/>
            <p:cNvSpPr>
              <a:spLocks noEditPoints="1"/>
            </p:cNvSpPr>
            <p:nvPr/>
          </p:nvSpPr>
          <p:spPr bwMode="auto">
            <a:xfrm flipH="1">
              <a:off x="5807064" y="4941168"/>
              <a:ext cx="2536532" cy="1565580"/>
            </a:xfrm>
            <a:custGeom>
              <a:avLst/>
              <a:gdLst>
                <a:gd name="T0" fmla="*/ 332 w 400"/>
                <a:gd name="T1" fmla="*/ 458 h 498"/>
                <a:gd name="T2" fmla="*/ 332 w 400"/>
                <a:gd name="T3" fmla="*/ 388 h 498"/>
                <a:gd name="T4" fmla="*/ 244 w 400"/>
                <a:gd name="T5" fmla="*/ 388 h 498"/>
                <a:gd name="T6" fmla="*/ 244 w 400"/>
                <a:gd name="T7" fmla="*/ 128 h 498"/>
                <a:gd name="T8" fmla="*/ 154 w 400"/>
                <a:gd name="T9" fmla="*/ 196 h 498"/>
                <a:gd name="T10" fmla="*/ 154 w 400"/>
                <a:gd name="T11" fmla="*/ 350 h 498"/>
                <a:gd name="T12" fmla="*/ 120 w 400"/>
                <a:gd name="T13" fmla="*/ 350 h 498"/>
                <a:gd name="T14" fmla="*/ 120 w 400"/>
                <a:gd name="T15" fmla="*/ 0 h 498"/>
                <a:gd name="T16" fmla="*/ 0 w 400"/>
                <a:gd name="T17" fmla="*/ 90 h 498"/>
                <a:gd name="T18" fmla="*/ 0 w 400"/>
                <a:gd name="T19" fmla="*/ 498 h 498"/>
                <a:gd name="T20" fmla="*/ 400 w 400"/>
                <a:gd name="T21" fmla="*/ 498 h 498"/>
                <a:gd name="T22" fmla="*/ 400 w 400"/>
                <a:gd name="T23" fmla="*/ 478 h 498"/>
                <a:gd name="T24" fmla="*/ 332 w 400"/>
                <a:gd name="T25" fmla="*/ 458 h 498"/>
                <a:gd name="T26" fmla="*/ 66 w 400"/>
                <a:gd name="T27" fmla="*/ 474 h 498"/>
                <a:gd name="T28" fmla="*/ 28 w 400"/>
                <a:gd name="T29" fmla="*/ 474 h 498"/>
                <a:gd name="T30" fmla="*/ 28 w 400"/>
                <a:gd name="T31" fmla="*/ 430 h 498"/>
                <a:gd name="T32" fmla="*/ 66 w 400"/>
                <a:gd name="T33" fmla="*/ 430 h 498"/>
                <a:gd name="T34" fmla="*/ 66 w 400"/>
                <a:gd name="T35" fmla="*/ 474 h 498"/>
                <a:gd name="T36" fmla="*/ 66 w 400"/>
                <a:gd name="T37" fmla="*/ 414 h 498"/>
                <a:gd name="T38" fmla="*/ 28 w 400"/>
                <a:gd name="T39" fmla="*/ 414 h 498"/>
                <a:gd name="T40" fmla="*/ 28 w 400"/>
                <a:gd name="T41" fmla="*/ 370 h 498"/>
                <a:gd name="T42" fmla="*/ 66 w 400"/>
                <a:gd name="T43" fmla="*/ 370 h 498"/>
                <a:gd name="T44" fmla="*/ 66 w 400"/>
                <a:gd name="T45" fmla="*/ 414 h 498"/>
                <a:gd name="T46" fmla="*/ 130 w 400"/>
                <a:gd name="T47" fmla="*/ 474 h 498"/>
                <a:gd name="T48" fmla="*/ 92 w 400"/>
                <a:gd name="T49" fmla="*/ 474 h 498"/>
                <a:gd name="T50" fmla="*/ 92 w 400"/>
                <a:gd name="T51" fmla="*/ 430 h 498"/>
                <a:gd name="T52" fmla="*/ 130 w 400"/>
                <a:gd name="T53" fmla="*/ 430 h 498"/>
                <a:gd name="T54" fmla="*/ 130 w 400"/>
                <a:gd name="T55" fmla="*/ 474 h 498"/>
                <a:gd name="T56" fmla="*/ 130 w 400"/>
                <a:gd name="T57" fmla="*/ 414 h 498"/>
                <a:gd name="T58" fmla="*/ 92 w 400"/>
                <a:gd name="T59" fmla="*/ 414 h 498"/>
                <a:gd name="T60" fmla="*/ 92 w 400"/>
                <a:gd name="T61" fmla="*/ 370 h 498"/>
                <a:gd name="T62" fmla="*/ 130 w 400"/>
                <a:gd name="T63" fmla="*/ 370 h 498"/>
                <a:gd name="T64" fmla="*/ 130 w 400"/>
                <a:gd name="T65" fmla="*/ 414 h 498"/>
                <a:gd name="T66" fmla="*/ 194 w 400"/>
                <a:gd name="T67" fmla="*/ 474 h 498"/>
                <a:gd name="T68" fmla="*/ 156 w 400"/>
                <a:gd name="T69" fmla="*/ 474 h 498"/>
                <a:gd name="T70" fmla="*/ 156 w 400"/>
                <a:gd name="T71" fmla="*/ 430 h 498"/>
                <a:gd name="T72" fmla="*/ 194 w 400"/>
                <a:gd name="T73" fmla="*/ 430 h 498"/>
                <a:gd name="T74" fmla="*/ 194 w 400"/>
                <a:gd name="T75" fmla="*/ 474 h 498"/>
                <a:gd name="T76" fmla="*/ 194 w 400"/>
                <a:gd name="T77" fmla="*/ 414 h 498"/>
                <a:gd name="T78" fmla="*/ 156 w 400"/>
                <a:gd name="T79" fmla="*/ 414 h 498"/>
                <a:gd name="T80" fmla="*/ 156 w 400"/>
                <a:gd name="T81" fmla="*/ 370 h 498"/>
                <a:gd name="T82" fmla="*/ 194 w 400"/>
                <a:gd name="T83" fmla="*/ 370 h 498"/>
                <a:gd name="T84" fmla="*/ 194 w 400"/>
                <a:gd name="T85" fmla="*/ 414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0" h="498">
                  <a:moveTo>
                    <a:pt x="332" y="458"/>
                  </a:moveTo>
                  <a:lnTo>
                    <a:pt x="332" y="388"/>
                  </a:lnTo>
                  <a:lnTo>
                    <a:pt x="244" y="388"/>
                  </a:lnTo>
                  <a:lnTo>
                    <a:pt x="244" y="128"/>
                  </a:lnTo>
                  <a:lnTo>
                    <a:pt x="154" y="196"/>
                  </a:lnTo>
                  <a:lnTo>
                    <a:pt x="154" y="350"/>
                  </a:lnTo>
                  <a:lnTo>
                    <a:pt x="120" y="350"/>
                  </a:lnTo>
                  <a:lnTo>
                    <a:pt x="120" y="0"/>
                  </a:lnTo>
                  <a:lnTo>
                    <a:pt x="0" y="90"/>
                  </a:lnTo>
                  <a:lnTo>
                    <a:pt x="0" y="498"/>
                  </a:lnTo>
                  <a:lnTo>
                    <a:pt x="400" y="498"/>
                  </a:lnTo>
                  <a:lnTo>
                    <a:pt x="400" y="478"/>
                  </a:lnTo>
                  <a:lnTo>
                    <a:pt x="332" y="458"/>
                  </a:lnTo>
                  <a:close/>
                  <a:moveTo>
                    <a:pt x="66" y="474"/>
                  </a:moveTo>
                  <a:lnTo>
                    <a:pt x="28" y="474"/>
                  </a:lnTo>
                  <a:lnTo>
                    <a:pt x="28" y="430"/>
                  </a:lnTo>
                  <a:lnTo>
                    <a:pt x="66" y="430"/>
                  </a:lnTo>
                  <a:lnTo>
                    <a:pt x="66" y="474"/>
                  </a:lnTo>
                  <a:close/>
                  <a:moveTo>
                    <a:pt x="66" y="414"/>
                  </a:moveTo>
                  <a:lnTo>
                    <a:pt x="28" y="414"/>
                  </a:lnTo>
                  <a:lnTo>
                    <a:pt x="28" y="370"/>
                  </a:lnTo>
                  <a:lnTo>
                    <a:pt x="66" y="370"/>
                  </a:lnTo>
                  <a:lnTo>
                    <a:pt x="66" y="414"/>
                  </a:lnTo>
                  <a:close/>
                  <a:moveTo>
                    <a:pt x="130" y="474"/>
                  </a:moveTo>
                  <a:lnTo>
                    <a:pt x="92" y="474"/>
                  </a:lnTo>
                  <a:lnTo>
                    <a:pt x="92" y="430"/>
                  </a:lnTo>
                  <a:lnTo>
                    <a:pt x="130" y="430"/>
                  </a:lnTo>
                  <a:lnTo>
                    <a:pt x="130" y="474"/>
                  </a:lnTo>
                  <a:close/>
                  <a:moveTo>
                    <a:pt x="130" y="414"/>
                  </a:moveTo>
                  <a:lnTo>
                    <a:pt x="92" y="414"/>
                  </a:lnTo>
                  <a:lnTo>
                    <a:pt x="92" y="370"/>
                  </a:lnTo>
                  <a:lnTo>
                    <a:pt x="130" y="370"/>
                  </a:lnTo>
                  <a:lnTo>
                    <a:pt x="130" y="414"/>
                  </a:lnTo>
                  <a:close/>
                  <a:moveTo>
                    <a:pt x="194" y="474"/>
                  </a:moveTo>
                  <a:lnTo>
                    <a:pt x="156" y="474"/>
                  </a:lnTo>
                  <a:lnTo>
                    <a:pt x="156" y="430"/>
                  </a:lnTo>
                  <a:lnTo>
                    <a:pt x="194" y="430"/>
                  </a:lnTo>
                  <a:lnTo>
                    <a:pt x="194" y="474"/>
                  </a:lnTo>
                  <a:close/>
                  <a:moveTo>
                    <a:pt x="194" y="414"/>
                  </a:moveTo>
                  <a:lnTo>
                    <a:pt x="156" y="414"/>
                  </a:lnTo>
                  <a:lnTo>
                    <a:pt x="156" y="370"/>
                  </a:lnTo>
                  <a:lnTo>
                    <a:pt x="194" y="370"/>
                  </a:lnTo>
                  <a:lnTo>
                    <a:pt x="194" y="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C00000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ea typeface="+mn-ea"/>
              </a:endParaRPr>
            </a:p>
          </p:txBody>
        </p:sp>
        <p:pic>
          <p:nvPicPr>
            <p:cNvPr id="29" name="Immagine 28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331741" y="6127016"/>
              <a:ext cx="740347" cy="386038"/>
            </a:xfrm>
            <a:prstGeom prst="rect">
              <a:avLst/>
            </a:prstGeom>
          </p:spPr>
        </p:pic>
      </p:grpSp>
      <p:sp>
        <p:nvSpPr>
          <p:cNvPr id="6" name="CasellaDiTesto 5"/>
          <p:cNvSpPr txBox="1">
            <a:spLocks/>
          </p:cNvSpPr>
          <p:nvPr/>
        </p:nvSpPr>
        <p:spPr>
          <a:xfrm>
            <a:off x="4083050" y="2801938"/>
            <a:ext cx="647700" cy="646112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II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Livello A</a:t>
            </a:r>
          </a:p>
        </p:txBody>
      </p:sp>
      <p:cxnSp>
        <p:nvCxnSpPr>
          <p:cNvPr id="19466" name="Connettore 2 2047"/>
          <p:cNvCxnSpPr>
            <a:cxnSpLocks/>
          </p:cNvCxnSpPr>
          <p:nvPr/>
        </p:nvCxnSpPr>
        <p:spPr bwMode="auto">
          <a:xfrm flipH="1">
            <a:off x="7389813" y="2565400"/>
            <a:ext cx="225425" cy="325438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059" name="Connettore 2 2058"/>
          <p:cNvCxnSpPr>
            <a:cxnSpLocks/>
            <a:endCxn id="6" idx="0"/>
          </p:cNvCxnSpPr>
          <p:nvPr/>
        </p:nvCxnSpPr>
        <p:spPr bwMode="auto">
          <a:xfrm flipH="1">
            <a:off x="4406900" y="2428875"/>
            <a:ext cx="877888" cy="373063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468" name="Connettore 2 2060"/>
          <p:cNvCxnSpPr>
            <a:cxnSpLocks noChangeShapeType="1"/>
          </p:cNvCxnSpPr>
          <p:nvPr/>
        </p:nvCxnSpPr>
        <p:spPr bwMode="auto">
          <a:xfrm>
            <a:off x="5203825" y="3357563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063" name="Connettore 2 2062"/>
          <p:cNvCxnSpPr>
            <a:cxnSpLocks/>
          </p:cNvCxnSpPr>
          <p:nvPr/>
        </p:nvCxnSpPr>
        <p:spPr bwMode="auto">
          <a:xfrm flipH="1">
            <a:off x="5316538" y="2428875"/>
            <a:ext cx="174625" cy="373063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65" name="Connettore 2 2064"/>
          <p:cNvCxnSpPr>
            <a:cxnSpLocks/>
          </p:cNvCxnSpPr>
          <p:nvPr/>
        </p:nvCxnSpPr>
        <p:spPr bwMode="auto">
          <a:xfrm>
            <a:off x="5541963" y="2428875"/>
            <a:ext cx="417512" cy="373063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66" name="Ovale 2065"/>
          <p:cNvSpPr>
            <a:spLocks noChangeArrowheads="1"/>
          </p:cNvSpPr>
          <p:nvPr/>
        </p:nvSpPr>
        <p:spPr bwMode="auto">
          <a:xfrm>
            <a:off x="6896100" y="1654175"/>
            <a:ext cx="1296988" cy="177482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it-IT" sz="2400"/>
          </a:p>
        </p:txBody>
      </p:sp>
      <p:cxnSp>
        <p:nvCxnSpPr>
          <p:cNvPr id="2069" name="Connettore 2 2068"/>
          <p:cNvCxnSpPr>
            <a:cxnSpLocks/>
          </p:cNvCxnSpPr>
          <p:nvPr/>
        </p:nvCxnSpPr>
        <p:spPr bwMode="auto">
          <a:xfrm>
            <a:off x="5661025" y="2492375"/>
            <a:ext cx="808038" cy="336550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71" name="CasellaDiTesto 2070"/>
          <p:cNvSpPr txBox="1">
            <a:spLocks noChangeArrowheads="1"/>
          </p:cNvSpPr>
          <p:nvPr/>
        </p:nvSpPr>
        <p:spPr bwMode="auto">
          <a:xfrm>
            <a:off x="6896100" y="931863"/>
            <a:ext cx="1504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latin typeface="Tahoma" pitchFamily="34" charset="0"/>
              </a:rPr>
              <a:t>Conduzione CED DAG</a:t>
            </a:r>
          </a:p>
        </p:txBody>
      </p:sp>
      <p:sp>
        <p:nvSpPr>
          <p:cNvPr id="28" name="Content Placeholder 1"/>
          <p:cNvSpPr txBox="1">
            <a:spLocks/>
          </p:cNvSpPr>
          <p:nvPr/>
        </p:nvSpPr>
        <p:spPr bwMode="auto">
          <a:xfrm>
            <a:off x="4371975" y="720725"/>
            <a:ext cx="1606550" cy="776288"/>
          </a:xfrm>
          <a:prstGeom prst="rect">
            <a:avLst/>
          </a:prstGeom>
          <a:noFill/>
          <a:ln>
            <a:noFill/>
          </a:ln>
          <a:extLst/>
        </p:spPr>
        <p:txBody>
          <a:bodyPr lIns="36000" tIns="36000" rIns="36000" bIns="36000"/>
          <a:lstStyle>
            <a:lvl1pPr>
              <a:defRPr sz="1600">
                <a:solidFill>
                  <a:srgbClr val="515F18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rgbClr val="515F18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rgbClr val="515F18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rgbClr val="515F18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rgbClr val="515F18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515F18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515F18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515F18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515F18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</a:rPr>
              <a:t>Service Control Room H24</a:t>
            </a:r>
            <a:br>
              <a:rPr lang="it-IT" alt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</a:rPr>
            </a:br>
            <a:endParaRPr lang="it-IT" altLang="it-IT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+mn-ea"/>
            </a:endParaRPr>
          </a:p>
        </p:txBody>
      </p:sp>
      <p:pic>
        <p:nvPicPr>
          <p:cNvPr id="19475" name="Picture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0925" y="1601788"/>
            <a:ext cx="9112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mneri\Desktop\sd sappa.jp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19688" y="1871663"/>
            <a:ext cx="812800" cy="658812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xtLst/>
        </p:spPr>
      </p:pic>
      <p:sp>
        <p:nvSpPr>
          <p:cNvPr id="31" name="Titolo 2"/>
          <p:cNvSpPr txBox="1">
            <a:spLocks/>
          </p:cNvSpPr>
          <p:nvPr/>
        </p:nvSpPr>
        <p:spPr>
          <a:xfrm>
            <a:off x="128588" y="1255713"/>
            <a:ext cx="3219450" cy="27495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sz="1800" kern="0" dirty="0"/>
              <a:t>Per la conduzione del CED del DAG sono state conseguite le prime sinergie condividendo:</a:t>
            </a:r>
          </a:p>
          <a:p>
            <a:pPr marL="285750" indent="-285750">
              <a:buFontTx/>
              <a:buChar char="-"/>
              <a:defRPr/>
            </a:pPr>
            <a:r>
              <a:rPr lang="it-IT" sz="1800" kern="0" dirty="0"/>
              <a:t>La First Line </a:t>
            </a:r>
            <a:r>
              <a:rPr lang="it-IT" sz="1800" kern="0" dirty="0" err="1"/>
              <a:t>Support</a:t>
            </a:r>
            <a:r>
              <a:rPr lang="it-IT" sz="1800" kern="0" dirty="0" smtClean="0"/>
              <a:t>, che </a:t>
            </a:r>
            <a:r>
              <a:rPr lang="it-IT" sz="1800" kern="0" dirty="0"/>
              <a:t>H24 monitora  la totalità delle infrastrutture affidate a SOGEI</a:t>
            </a:r>
          </a:p>
          <a:p>
            <a:pPr marL="285750" indent="-285750">
              <a:buFontTx/>
              <a:buChar char="-"/>
              <a:defRPr/>
            </a:pPr>
            <a:r>
              <a:rPr lang="it-IT" sz="1800" kern="0" dirty="0"/>
              <a:t>La Service </a:t>
            </a:r>
            <a:r>
              <a:rPr lang="it-IT" sz="1800" kern="0" dirty="0" smtClean="0"/>
              <a:t>Control Room</a:t>
            </a:r>
            <a:endParaRPr lang="it-IT" sz="1800" kern="0" dirty="0"/>
          </a:p>
          <a:p>
            <a:pPr>
              <a:defRPr/>
            </a:pPr>
            <a:r>
              <a:rPr lang="it-IT" sz="1800" kern="0" dirty="0"/>
              <a:t/>
            </a:r>
            <a:br>
              <a:rPr lang="it-IT" sz="1800" kern="0" dirty="0"/>
            </a:br>
            <a:r>
              <a:rPr lang="it-IT" sz="1800" kern="0" dirty="0"/>
              <a:t>                    </a:t>
            </a:r>
            <a:br>
              <a:rPr lang="it-IT" sz="1800" kern="0" dirty="0"/>
            </a:br>
            <a:r>
              <a:rPr lang="it-IT" sz="1800" kern="0" dirty="0"/>
              <a:t/>
            </a:r>
            <a:br>
              <a:rPr lang="it-IT" sz="1800" kern="0" dirty="0"/>
            </a:br>
            <a:r>
              <a:rPr lang="it-IT" sz="1200" kern="0" dirty="0"/>
              <a:t>                        </a:t>
            </a:r>
          </a:p>
        </p:txBody>
      </p:sp>
      <p:sp>
        <p:nvSpPr>
          <p:cNvPr id="34" name="CasellaDiTesto 33"/>
          <p:cNvSpPr txBox="1">
            <a:spLocks/>
          </p:cNvSpPr>
          <p:nvPr/>
        </p:nvSpPr>
        <p:spPr>
          <a:xfrm>
            <a:off x="4795838" y="2830513"/>
            <a:ext cx="647700" cy="646112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II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Livello B</a:t>
            </a:r>
          </a:p>
        </p:txBody>
      </p:sp>
      <p:sp>
        <p:nvSpPr>
          <p:cNvPr id="35" name="CasellaDiTesto 34"/>
          <p:cNvSpPr txBox="1">
            <a:spLocks/>
          </p:cNvSpPr>
          <p:nvPr/>
        </p:nvSpPr>
        <p:spPr>
          <a:xfrm>
            <a:off x="5610225" y="2844800"/>
            <a:ext cx="649288" cy="646113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II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Livello C</a:t>
            </a:r>
          </a:p>
        </p:txBody>
      </p:sp>
      <p:pic>
        <p:nvPicPr>
          <p:cNvPr id="61" name="Picture 4" descr="C:\Users\mneri\Desktop\sd sappa.jp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72325" y="1905000"/>
            <a:ext cx="811213" cy="658813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xtLst/>
        </p:spPr>
      </p:pic>
      <p:cxnSp>
        <p:nvCxnSpPr>
          <p:cNvPr id="2053" name="Connettore 2 2052"/>
          <p:cNvCxnSpPr>
            <a:cxnSpLocks/>
            <a:stCxn id="61" idx="2"/>
          </p:cNvCxnSpPr>
          <p:nvPr/>
        </p:nvCxnSpPr>
        <p:spPr bwMode="auto">
          <a:xfrm>
            <a:off x="7578725" y="2563813"/>
            <a:ext cx="47625" cy="288925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CasellaDiTesto 35"/>
          <p:cNvSpPr txBox="1">
            <a:spLocks/>
          </p:cNvSpPr>
          <p:nvPr/>
        </p:nvSpPr>
        <p:spPr bwMode="auto">
          <a:xfrm>
            <a:off x="7291388" y="2857500"/>
            <a:ext cx="647700" cy="646113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II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Livello DAG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2257 -0.0050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5" y="-25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09635 0.0004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6" y="2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66" grpId="2" animBg="1"/>
      <p:bldP spid="2066" grpId="3" animBg="1"/>
      <p:bldP spid="2071" grpId="0"/>
      <p:bldP spid="2071" grpId="1"/>
      <p:bldP spid="31" grpId="0"/>
      <p:bldP spid="34" grpId="0" animBg="1"/>
      <p:bldP spid="35" grpId="0" animBg="1"/>
      <p:bldP spid="36" grpId="0" animBg="1"/>
      <p:bldP spid="3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05" name="Straight Connector 3"/>
          <p:cNvCxnSpPr>
            <a:cxnSpLocks noChangeShapeType="1"/>
          </p:cNvCxnSpPr>
          <p:nvPr/>
        </p:nvCxnSpPr>
        <p:spPr bwMode="auto">
          <a:xfrm>
            <a:off x="323850" y="620713"/>
            <a:ext cx="8496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288" y="66675"/>
            <a:ext cx="8077200" cy="914400"/>
          </a:xfrm>
        </p:spPr>
        <p:txBody>
          <a:bodyPr/>
          <a:lstStyle/>
          <a:p>
            <a:pPr>
              <a:defRPr/>
            </a:pPr>
            <a:r>
              <a:rPr lang="it-IT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ITIL come «facilitatore»</a:t>
            </a:r>
          </a:p>
        </p:txBody>
      </p:sp>
      <p:pic>
        <p:nvPicPr>
          <p:cNvPr id="1026" name="Picture 2" descr="C:\Users\mneri\Desktop\itil-service-strateg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0725" y="1884363"/>
            <a:ext cx="26654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5024438" y="946150"/>
            <a:ext cx="23764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Strumenti evoluti per il monitoraggio dei sistemi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256338" y="4935538"/>
            <a:ext cx="23764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Tempestività nella risoluzioni dei problemi</a:t>
            </a:r>
          </a:p>
        </p:txBody>
      </p:sp>
      <p:sp>
        <p:nvSpPr>
          <p:cNvPr id="13" name="Ovale 12"/>
          <p:cNvSpPr/>
          <p:nvPr/>
        </p:nvSpPr>
        <p:spPr bwMode="auto">
          <a:xfrm>
            <a:off x="4859338" y="3216275"/>
            <a:ext cx="696912" cy="790575"/>
          </a:xfrm>
          <a:prstGeom prst="ellipse">
            <a:avLst/>
          </a:prstGeom>
          <a:noFill/>
          <a:ln w="2857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it-IT" sz="2400">
              <a:ea typeface="ＭＳ Ｐゴシック" charset="-12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84213" y="1843088"/>
            <a:ext cx="23749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Riduzione della complessità gestionale</a:t>
            </a:r>
          </a:p>
        </p:txBody>
      </p:sp>
      <p:sp>
        <p:nvSpPr>
          <p:cNvPr id="10" name="Ovale 9"/>
          <p:cNvSpPr/>
          <p:nvPr/>
        </p:nvSpPr>
        <p:spPr bwMode="auto">
          <a:xfrm>
            <a:off x="3635375" y="3289300"/>
            <a:ext cx="696913" cy="790575"/>
          </a:xfrm>
          <a:prstGeom prst="ellipse">
            <a:avLst/>
          </a:prstGeom>
          <a:noFill/>
          <a:ln w="2857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it-IT" sz="2400">
              <a:ea typeface="ＭＳ Ｐゴシック" charset="-128"/>
            </a:endParaRPr>
          </a:p>
        </p:txBody>
      </p:sp>
      <p:sp>
        <p:nvSpPr>
          <p:cNvPr id="14" name="Ovale 13"/>
          <p:cNvSpPr/>
          <p:nvPr/>
        </p:nvSpPr>
        <p:spPr bwMode="auto">
          <a:xfrm>
            <a:off x="4244975" y="2262188"/>
            <a:ext cx="696913" cy="790575"/>
          </a:xfrm>
          <a:prstGeom prst="ellipse">
            <a:avLst/>
          </a:prstGeom>
          <a:noFill/>
          <a:ln w="2857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it-IT" sz="2400">
              <a:ea typeface="ＭＳ Ｐゴシック" charset="-128"/>
            </a:endParaRP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684213" y="3544888"/>
            <a:ext cx="222408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FF0000"/>
                </a:solidFill>
                <a:latin typeface="Tahoma" pitchFamily="34" charset="0"/>
              </a:rPr>
              <a:t>Livelli di servizio definiti in una logica «end-to-end»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2254250" y="904875"/>
            <a:ext cx="2012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FF0000"/>
                </a:solidFill>
                <a:latin typeface="Tahoma" pitchFamily="34" charset="0"/>
              </a:rPr>
              <a:t>Progettazione accurata del Servizio</a:t>
            </a: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3635375" y="4797425"/>
            <a:ext cx="1873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FF0000"/>
                </a:solidFill>
                <a:latin typeface="Tahoma" pitchFamily="34" charset="0"/>
              </a:rPr>
              <a:t>Possibilità di determinazione dei costi totali dei Servizi IT</a:t>
            </a: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7248525" y="1828800"/>
            <a:ext cx="1873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FF9900"/>
                </a:solidFill>
                <a:latin typeface="Tahoma" pitchFamily="34" charset="0"/>
              </a:rPr>
              <a:t>Mantenimento e controllo degli asset fisici e logici gestiti </a:t>
            </a:r>
          </a:p>
        </p:txBody>
      </p:sp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6256338" y="3433763"/>
            <a:ext cx="2376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FF9900"/>
                </a:solidFill>
                <a:latin typeface="Tahoma" pitchFamily="34" charset="0"/>
              </a:rPr>
              <a:t>Controllo dei cambiamenti </a:t>
            </a: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684213" y="4935538"/>
            <a:ext cx="2752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FF9900"/>
                </a:solidFill>
                <a:latin typeface="Tahoma" pitchFamily="34" charset="0"/>
              </a:rPr>
              <a:t>Garanzia di allineamento tra requisiti espressi e il servizio erogato </a:t>
            </a:r>
          </a:p>
        </p:txBody>
      </p:sp>
      <p:pic>
        <p:nvPicPr>
          <p:cNvPr id="21520" name="Immagin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222250"/>
            <a:ext cx="5746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 animBg="1"/>
      <p:bldP spid="13" grpId="1" animBg="1"/>
      <p:bldP spid="10" grpId="0" animBg="1"/>
      <p:bldP spid="10" grpId="1" animBg="1"/>
      <p:bldP spid="14" grpId="0" animBg="1"/>
      <p:bldP spid="14" grpId="1" animBg="1"/>
      <p:bldP spid="15" grpId="1"/>
      <p:bldP spid="16" grpId="1"/>
      <p:bldP spid="17" grpId="1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8"/>
          <p:cNvSpPr txBox="1">
            <a:spLocks/>
          </p:cNvSpPr>
          <p:nvPr/>
        </p:nvSpPr>
        <p:spPr>
          <a:xfrm>
            <a:off x="7956550" y="6165850"/>
            <a:ext cx="457200" cy="15240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554" name="Straight Connector 3"/>
          <p:cNvCxnSpPr>
            <a:cxnSpLocks noChangeShapeType="1"/>
          </p:cNvCxnSpPr>
          <p:nvPr/>
        </p:nvCxnSpPr>
        <p:spPr bwMode="auto">
          <a:xfrm>
            <a:off x="323850" y="620713"/>
            <a:ext cx="8496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288" y="66675"/>
            <a:ext cx="8077200" cy="914400"/>
          </a:xfrm>
        </p:spPr>
        <p:txBody>
          <a:bodyPr/>
          <a:lstStyle/>
          <a:p>
            <a:pPr>
              <a:defRPr/>
            </a:pPr>
            <a:r>
              <a:rPr lang="it-IT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Governance</a:t>
            </a:r>
          </a:p>
        </p:txBody>
      </p:sp>
      <p:grpSp>
        <p:nvGrpSpPr>
          <p:cNvPr id="2049" name="Gruppo 2048"/>
          <p:cNvGrpSpPr>
            <a:grpSpLocks/>
          </p:cNvGrpSpPr>
          <p:nvPr/>
        </p:nvGrpSpPr>
        <p:grpSpPr bwMode="auto">
          <a:xfrm>
            <a:off x="258763" y="688975"/>
            <a:ext cx="1576387" cy="785813"/>
            <a:chOff x="345841" y="2061026"/>
            <a:chExt cx="3735583" cy="3263347"/>
          </a:xfrm>
        </p:grpSpPr>
        <p:grpSp>
          <p:nvGrpSpPr>
            <p:cNvPr id="23574" name="Gruppo 9"/>
            <p:cNvGrpSpPr>
              <a:grpSpLocks/>
            </p:cNvGrpSpPr>
            <p:nvPr/>
          </p:nvGrpSpPr>
          <p:grpSpPr bwMode="auto">
            <a:xfrm>
              <a:off x="345841" y="2383746"/>
              <a:ext cx="2925738" cy="2304409"/>
              <a:chOff x="403672" y="879648"/>
              <a:chExt cx="2925738" cy="2304409"/>
            </a:xfrm>
          </p:grpSpPr>
          <p:pic>
            <p:nvPicPr>
              <p:cNvPr id="23578" name="Picture 2" descr="C:\Users\mneri\Desktop\person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89250" y="879648"/>
                <a:ext cx="1259037" cy="1037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79" name="Picture 2" descr="C:\Users\mneri\Desktop\kpi9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889250" y="2006982"/>
                <a:ext cx="1440160" cy="1177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80" name="Picture 3" descr="C:\Users\mneri\Desktop\PIATTAFORME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3672" y="1916832"/>
                <a:ext cx="1431032" cy="1126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1" name="CasellaDiTesto 30"/>
            <p:cNvSpPr txBox="1"/>
            <p:nvPr/>
          </p:nvSpPr>
          <p:spPr>
            <a:xfrm>
              <a:off x="345841" y="2061026"/>
              <a:ext cx="2637103" cy="738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Organizzazione</a:t>
              </a: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485031" y="4520074"/>
              <a:ext cx="1903530" cy="738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strumenti</a:t>
              </a: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2433704" y="4427777"/>
              <a:ext cx="1647720" cy="8965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Indicatori</a:t>
              </a:r>
            </a:p>
          </p:txBody>
        </p:sp>
      </p:grpSp>
      <p:pic>
        <p:nvPicPr>
          <p:cNvPr id="23557" name="Immagine 2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01013" y="222250"/>
            <a:ext cx="5746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igura a mano libera 4"/>
          <p:cNvSpPr/>
          <p:nvPr/>
        </p:nvSpPr>
        <p:spPr>
          <a:xfrm>
            <a:off x="2800350" y="1628775"/>
            <a:ext cx="3500438" cy="1408113"/>
          </a:xfrm>
          <a:custGeom>
            <a:avLst/>
            <a:gdLst>
              <a:gd name="connsiteX0" fmla="*/ 0 w 3499127"/>
              <a:gd name="connsiteY0" fmla="*/ 176050 h 1408402"/>
              <a:gd name="connsiteX1" fmla="*/ 2794926 w 3499127"/>
              <a:gd name="connsiteY1" fmla="*/ 176050 h 1408402"/>
              <a:gd name="connsiteX2" fmla="*/ 2794926 w 3499127"/>
              <a:gd name="connsiteY2" fmla="*/ 0 h 1408402"/>
              <a:gd name="connsiteX3" fmla="*/ 3499127 w 3499127"/>
              <a:gd name="connsiteY3" fmla="*/ 704201 h 1408402"/>
              <a:gd name="connsiteX4" fmla="*/ 2794926 w 3499127"/>
              <a:gd name="connsiteY4" fmla="*/ 1408402 h 1408402"/>
              <a:gd name="connsiteX5" fmla="*/ 2794926 w 3499127"/>
              <a:gd name="connsiteY5" fmla="*/ 1232352 h 1408402"/>
              <a:gd name="connsiteX6" fmla="*/ 0 w 3499127"/>
              <a:gd name="connsiteY6" fmla="*/ 1232352 h 1408402"/>
              <a:gd name="connsiteX7" fmla="*/ 0 w 3499127"/>
              <a:gd name="connsiteY7" fmla="*/ 176050 h 140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9127" h="1408402">
                <a:moveTo>
                  <a:pt x="0" y="176050"/>
                </a:moveTo>
                <a:lnTo>
                  <a:pt x="2794926" y="176050"/>
                </a:lnTo>
                <a:lnTo>
                  <a:pt x="2794926" y="0"/>
                </a:lnTo>
                <a:lnTo>
                  <a:pt x="3499127" y="704201"/>
                </a:lnTo>
                <a:lnTo>
                  <a:pt x="2794926" y="1408402"/>
                </a:lnTo>
                <a:lnTo>
                  <a:pt x="2794926" y="1232352"/>
                </a:lnTo>
                <a:lnTo>
                  <a:pt x="0" y="1232352"/>
                </a:lnTo>
                <a:lnTo>
                  <a:pt x="0" y="17605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160" tIns="186210" rIns="538311" bIns="186210" spcCol="1270"/>
          <a:lstStyle/>
          <a:p>
            <a:pPr marL="171450" lvl="1" indent="-171450" defTabSz="7112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it-IT" sz="1600" dirty="0" smtClean="0"/>
              <a:t>Dashboard direzionali</a:t>
            </a:r>
            <a:endParaRPr lang="it-IT" sz="1600" dirty="0"/>
          </a:p>
          <a:p>
            <a:pPr marL="171450" lvl="1" indent="-171450" defTabSz="7112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it-IT" sz="1600" dirty="0"/>
              <a:t>Reportistica </a:t>
            </a:r>
            <a:r>
              <a:rPr lang="it-IT" sz="1600" dirty="0" smtClean="0"/>
              <a:t>contrattuale </a:t>
            </a:r>
            <a:endParaRPr lang="it-IT" sz="1600" dirty="0"/>
          </a:p>
          <a:p>
            <a:pPr marL="171450" lvl="1" indent="-171450" defTabSz="7112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it-IT" sz="1600" dirty="0"/>
              <a:t>Reportistica on-demand</a:t>
            </a:r>
          </a:p>
        </p:txBody>
      </p:sp>
      <p:sp>
        <p:nvSpPr>
          <p:cNvPr id="6" name="Figura a mano libera 5"/>
          <p:cNvSpPr/>
          <p:nvPr/>
        </p:nvSpPr>
        <p:spPr>
          <a:xfrm>
            <a:off x="468313" y="1628775"/>
            <a:ext cx="2332037" cy="1408113"/>
          </a:xfrm>
          <a:custGeom>
            <a:avLst/>
            <a:gdLst>
              <a:gd name="connsiteX0" fmla="*/ 0 w 2332751"/>
              <a:gd name="connsiteY0" fmla="*/ 234738 h 1408402"/>
              <a:gd name="connsiteX1" fmla="*/ 234738 w 2332751"/>
              <a:gd name="connsiteY1" fmla="*/ 0 h 1408402"/>
              <a:gd name="connsiteX2" fmla="*/ 2098013 w 2332751"/>
              <a:gd name="connsiteY2" fmla="*/ 0 h 1408402"/>
              <a:gd name="connsiteX3" fmla="*/ 2332751 w 2332751"/>
              <a:gd name="connsiteY3" fmla="*/ 234738 h 1408402"/>
              <a:gd name="connsiteX4" fmla="*/ 2332751 w 2332751"/>
              <a:gd name="connsiteY4" fmla="*/ 1173664 h 1408402"/>
              <a:gd name="connsiteX5" fmla="*/ 2098013 w 2332751"/>
              <a:gd name="connsiteY5" fmla="*/ 1408402 h 1408402"/>
              <a:gd name="connsiteX6" fmla="*/ 234738 w 2332751"/>
              <a:gd name="connsiteY6" fmla="*/ 1408402 h 1408402"/>
              <a:gd name="connsiteX7" fmla="*/ 0 w 2332751"/>
              <a:gd name="connsiteY7" fmla="*/ 1173664 h 1408402"/>
              <a:gd name="connsiteX8" fmla="*/ 0 w 2332751"/>
              <a:gd name="connsiteY8" fmla="*/ 234738 h 140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2751" h="1408402">
                <a:moveTo>
                  <a:pt x="0" y="234738"/>
                </a:moveTo>
                <a:cubicBezTo>
                  <a:pt x="0" y="105096"/>
                  <a:pt x="105096" y="0"/>
                  <a:pt x="234738" y="0"/>
                </a:cubicBezTo>
                <a:lnTo>
                  <a:pt x="2098013" y="0"/>
                </a:lnTo>
                <a:cubicBezTo>
                  <a:pt x="2227655" y="0"/>
                  <a:pt x="2332751" y="105096"/>
                  <a:pt x="2332751" y="234738"/>
                </a:cubicBezTo>
                <a:lnTo>
                  <a:pt x="2332751" y="1173664"/>
                </a:lnTo>
                <a:cubicBezTo>
                  <a:pt x="2332751" y="1303306"/>
                  <a:pt x="2227655" y="1408402"/>
                  <a:pt x="2098013" y="1408402"/>
                </a:cubicBezTo>
                <a:lnTo>
                  <a:pt x="234738" y="1408402"/>
                </a:lnTo>
                <a:cubicBezTo>
                  <a:pt x="105096" y="1408402"/>
                  <a:pt x="0" y="1303306"/>
                  <a:pt x="0" y="1173664"/>
                </a:cubicBezTo>
                <a:lnTo>
                  <a:pt x="0" y="23473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4483" tIns="131618" rIns="194483" bIns="131618" spcCol="1270" anchor="ctr"/>
          <a:lstStyle/>
          <a:p>
            <a:pPr algn="ctr" defTabSz="14668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3300" dirty="0"/>
              <a:t>Strategica</a:t>
            </a:r>
          </a:p>
        </p:txBody>
      </p:sp>
      <p:sp>
        <p:nvSpPr>
          <p:cNvPr id="7" name="Figura a mano libera 6"/>
          <p:cNvSpPr/>
          <p:nvPr/>
        </p:nvSpPr>
        <p:spPr>
          <a:xfrm>
            <a:off x="2800350" y="3178175"/>
            <a:ext cx="3500438" cy="1408113"/>
          </a:xfrm>
          <a:custGeom>
            <a:avLst/>
            <a:gdLst>
              <a:gd name="connsiteX0" fmla="*/ 0 w 3499127"/>
              <a:gd name="connsiteY0" fmla="*/ 176050 h 1408402"/>
              <a:gd name="connsiteX1" fmla="*/ 2794926 w 3499127"/>
              <a:gd name="connsiteY1" fmla="*/ 176050 h 1408402"/>
              <a:gd name="connsiteX2" fmla="*/ 2794926 w 3499127"/>
              <a:gd name="connsiteY2" fmla="*/ 0 h 1408402"/>
              <a:gd name="connsiteX3" fmla="*/ 3499127 w 3499127"/>
              <a:gd name="connsiteY3" fmla="*/ 704201 h 1408402"/>
              <a:gd name="connsiteX4" fmla="*/ 2794926 w 3499127"/>
              <a:gd name="connsiteY4" fmla="*/ 1408402 h 1408402"/>
              <a:gd name="connsiteX5" fmla="*/ 2794926 w 3499127"/>
              <a:gd name="connsiteY5" fmla="*/ 1232352 h 1408402"/>
              <a:gd name="connsiteX6" fmla="*/ 0 w 3499127"/>
              <a:gd name="connsiteY6" fmla="*/ 1232352 h 1408402"/>
              <a:gd name="connsiteX7" fmla="*/ 0 w 3499127"/>
              <a:gd name="connsiteY7" fmla="*/ 176050 h 140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9127" h="1408402">
                <a:moveTo>
                  <a:pt x="0" y="176050"/>
                </a:moveTo>
                <a:lnTo>
                  <a:pt x="2794926" y="176050"/>
                </a:lnTo>
                <a:lnTo>
                  <a:pt x="2794926" y="0"/>
                </a:lnTo>
                <a:lnTo>
                  <a:pt x="3499127" y="704201"/>
                </a:lnTo>
                <a:lnTo>
                  <a:pt x="2794926" y="1408402"/>
                </a:lnTo>
                <a:lnTo>
                  <a:pt x="2794926" y="1232352"/>
                </a:lnTo>
                <a:lnTo>
                  <a:pt x="0" y="1232352"/>
                </a:lnTo>
                <a:lnTo>
                  <a:pt x="0" y="17605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160" tIns="186210" rIns="538311" bIns="186210" spcCol="1270"/>
          <a:lstStyle/>
          <a:p>
            <a:pPr marL="171450" lvl="1" indent="-171450" defTabSz="7112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it-IT" sz="1600" dirty="0"/>
          </a:p>
          <a:p>
            <a:pPr marL="171450" lvl="1" indent="-171450" defTabSz="7112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it-IT" sz="1600" dirty="0"/>
              <a:t>Dashboard </a:t>
            </a:r>
            <a:r>
              <a:rPr lang="it-IT" sz="1600" dirty="0" smtClean="0"/>
              <a:t>operative</a:t>
            </a:r>
            <a:endParaRPr lang="it-IT" sz="1600" dirty="0"/>
          </a:p>
          <a:p>
            <a:pPr marL="171450" lvl="1" indent="-171450" defTabSz="7112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it-IT" sz="1600" dirty="0"/>
              <a:t>Reportistica per servizio </a:t>
            </a:r>
          </a:p>
          <a:p>
            <a:pPr marL="171450" lvl="1" indent="-171450" defTabSz="7112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it-IT" sz="1600" dirty="0"/>
              <a:t>Reportistica per processo </a:t>
            </a:r>
          </a:p>
        </p:txBody>
      </p:sp>
      <p:sp>
        <p:nvSpPr>
          <p:cNvPr id="8" name="Figura a mano libera 7"/>
          <p:cNvSpPr/>
          <p:nvPr/>
        </p:nvSpPr>
        <p:spPr>
          <a:xfrm>
            <a:off x="468313" y="3178175"/>
            <a:ext cx="2332037" cy="1408113"/>
          </a:xfrm>
          <a:custGeom>
            <a:avLst/>
            <a:gdLst>
              <a:gd name="connsiteX0" fmla="*/ 0 w 2332751"/>
              <a:gd name="connsiteY0" fmla="*/ 234738 h 1408402"/>
              <a:gd name="connsiteX1" fmla="*/ 234738 w 2332751"/>
              <a:gd name="connsiteY1" fmla="*/ 0 h 1408402"/>
              <a:gd name="connsiteX2" fmla="*/ 2098013 w 2332751"/>
              <a:gd name="connsiteY2" fmla="*/ 0 h 1408402"/>
              <a:gd name="connsiteX3" fmla="*/ 2332751 w 2332751"/>
              <a:gd name="connsiteY3" fmla="*/ 234738 h 1408402"/>
              <a:gd name="connsiteX4" fmla="*/ 2332751 w 2332751"/>
              <a:gd name="connsiteY4" fmla="*/ 1173664 h 1408402"/>
              <a:gd name="connsiteX5" fmla="*/ 2098013 w 2332751"/>
              <a:gd name="connsiteY5" fmla="*/ 1408402 h 1408402"/>
              <a:gd name="connsiteX6" fmla="*/ 234738 w 2332751"/>
              <a:gd name="connsiteY6" fmla="*/ 1408402 h 1408402"/>
              <a:gd name="connsiteX7" fmla="*/ 0 w 2332751"/>
              <a:gd name="connsiteY7" fmla="*/ 1173664 h 1408402"/>
              <a:gd name="connsiteX8" fmla="*/ 0 w 2332751"/>
              <a:gd name="connsiteY8" fmla="*/ 234738 h 140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2751" h="1408402">
                <a:moveTo>
                  <a:pt x="0" y="234738"/>
                </a:moveTo>
                <a:cubicBezTo>
                  <a:pt x="0" y="105096"/>
                  <a:pt x="105096" y="0"/>
                  <a:pt x="234738" y="0"/>
                </a:cubicBezTo>
                <a:lnTo>
                  <a:pt x="2098013" y="0"/>
                </a:lnTo>
                <a:cubicBezTo>
                  <a:pt x="2227655" y="0"/>
                  <a:pt x="2332751" y="105096"/>
                  <a:pt x="2332751" y="234738"/>
                </a:cubicBezTo>
                <a:lnTo>
                  <a:pt x="2332751" y="1173664"/>
                </a:lnTo>
                <a:cubicBezTo>
                  <a:pt x="2332751" y="1303306"/>
                  <a:pt x="2227655" y="1408402"/>
                  <a:pt x="2098013" y="1408402"/>
                </a:cubicBezTo>
                <a:lnTo>
                  <a:pt x="234738" y="1408402"/>
                </a:lnTo>
                <a:cubicBezTo>
                  <a:pt x="105096" y="1408402"/>
                  <a:pt x="0" y="1303306"/>
                  <a:pt x="0" y="1173664"/>
                </a:cubicBezTo>
                <a:lnTo>
                  <a:pt x="0" y="23473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4483" tIns="131618" rIns="194483" bIns="131618" spcCol="1270" anchor="ctr"/>
          <a:lstStyle/>
          <a:p>
            <a:pPr algn="ctr" defTabSz="14668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3300" dirty="0"/>
              <a:t>Tattica</a:t>
            </a:r>
          </a:p>
        </p:txBody>
      </p:sp>
      <p:sp>
        <p:nvSpPr>
          <p:cNvPr id="9" name="Figura a mano libera 8"/>
          <p:cNvSpPr/>
          <p:nvPr/>
        </p:nvSpPr>
        <p:spPr>
          <a:xfrm>
            <a:off x="2800350" y="4814888"/>
            <a:ext cx="3500438" cy="1409700"/>
          </a:xfrm>
          <a:custGeom>
            <a:avLst/>
            <a:gdLst>
              <a:gd name="connsiteX0" fmla="*/ 0 w 3499127"/>
              <a:gd name="connsiteY0" fmla="*/ 176050 h 1408402"/>
              <a:gd name="connsiteX1" fmla="*/ 2794926 w 3499127"/>
              <a:gd name="connsiteY1" fmla="*/ 176050 h 1408402"/>
              <a:gd name="connsiteX2" fmla="*/ 2794926 w 3499127"/>
              <a:gd name="connsiteY2" fmla="*/ 0 h 1408402"/>
              <a:gd name="connsiteX3" fmla="*/ 3499127 w 3499127"/>
              <a:gd name="connsiteY3" fmla="*/ 704201 h 1408402"/>
              <a:gd name="connsiteX4" fmla="*/ 2794926 w 3499127"/>
              <a:gd name="connsiteY4" fmla="*/ 1408402 h 1408402"/>
              <a:gd name="connsiteX5" fmla="*/ 2794926 w 3499127"/>
              <a:gd name="connsiteY5" fmla="*/ 1232352 h 1408402"/>
              <a:gd name="connsiteX6" fmla="*/ 0 w 3499127"/>
              <a:gd name="connsiteY6" fmla="*/ 1232352 h 1408402"/>
              <a:gd name="connsiteX7" fmla="*/ 0 w 3499127"/>
              <a:gd name="connsiteY7" fmla="*/ 176050 h 140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9127" h="1408402">
                <a:moveTo>
                  <a:pt x="0" y="176050"/>
                </a:moveTo>
                <a:lnTo>
                  <a:pt x="2794926" y="176050"/>
                </a:lnTo>
                <a:lnTo>
                  <a:pt x="2794926" y="0"/>
                </a:lnTo>
                <a:lnTo>
                  <a:pt x="3499127" y="704201"/>
                </a:lnTo>
                <a:lnTo>
                  <a:pt x="2794926" y="1408402"/>
                </a:lnTo>
                <a:lnTo>
                  <a:pt x="2794926" y="1232352"/>
                </a:lnTo>
                <a:lnTo>
                  <a:pt x="0" y="1232352"/>
                </a:lnTo>
                <a:lnTo>
                  <a:pt x="0" y="17605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160" tIns="186210" rIns="538311" bIns="186210" spcCol="1270"/>
          <a:lstStyle/>
          <a:p>
            <a:pPr marL="171450" lvl="1" indent="-171450" defTabSz="7112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it-IT" sz="1600" dirty="0"/>
          </a:p>
          <a:p>
            <a:pPr marL="171450" lvl="1" indent="-171450" defTabSz="7112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it-IT" sz="1600" dirty="0"/>
              <a:t>Console native</a:t>
            </a:r>
          </a:p>
        </p:txBody>
      </p:sp>
      <p:sp>
        <p:nvSpPr>
          <p:cNvPr id="12" name="Figura a mano libera 11"/>
          <p:cNvSpPr/>
          <p:nvPr/>
        </p:nvSpPr>
        <p:spPr>
          <a:xfrm>
            <a:off x="468313" y="4814888"/>
            <a:ext cx="2332037" cy="1409700"/>
          </a:xfrm>
          <a:custGeom>
            <a:avLst/>
            <a:gdLst>
              <a:gd name="connsiteX0" fmla="*/ 0 w 2332751"/>
              <a:gd name="connsiteY0" fmla="*/ 234738 h 1408402"/>
              <a:gd name="connsiteX1" fmla="*/ 234738 w 2332751"/>
              <a:gd name="connsiteY1" fmla="*/ 0 h 1408402"/>
              <a:gd name="connsiteX2" fmla="*/ 2098013 w 2332751"/>
              <a:gd name="connsiteY2" fmla="*/ 0 h 1408402"/>
              <a:gd name="connsiteX3" fmla="*/ 2332751 w 2332751"/>
              <a:gd name="connsiteY3" fmla="*/ 234738 h 1408402"/>
              <a:gd name="connsiteX4" fmla="*/ 2332751 w 2332751"/>
              <a:gd name="connsiteY4" fmla="*/ 1173664 h 1408402"/>
              <a:gd name="connsiteX5" fmla="*/ 2098013 w 2332751"/>
              <a:gd name="connsiteY5" fmla="*/ 1408402 h 1408402"/>
              <a:gd name="connsiteX6" fmla="*/ 234738 w 2332751"/>
              <a:gd name="connsiteY6" fmla="*/ 1408402 h 1408402"/>
              <a:gd name="connsiteX7" fmla="*/ 0 w 2332751"/>
              <a:gd name="connsiteY7" fmla="*/ 1173664 h 1408402"/>
              <a:gd name="connsiteX8" fmla="*/ 0 w 2332751"/>
              <a:gd name="connsiteY8" fmla="*/ 234738 h 140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2751" h="1408402">
                <a:moveTo>
                  <a:pt x="0" y="234738"/>
                </a:moveTo>
                <a:cubicBezTo>
                  <a:pt x="0" y="105096"/>
                  <a:pt x="105096" y="0"/>
                  <a:pt x="234738" y="0"/>
                </a:cubicBezTo>
                <a:lnTo>
                  <a:pt x="2098013" y="0"/>
                </a:lnTo>
                <a:cubicBezTo>
                  <a:pt x="2227655" y="0"/>
                  <a:pt x="2332751" y="105096"/>
                  <a:pt x="2332751" y="234738"/>
                </a:cubicBezTo>
                <a:lnTo>
                  <a:pt x="2332751" y="1173664"/>
                </a:lnTo>
                <a:cubicBezTo>
                  <a:pt x="2332751" y="1303306"/>
                  <a:pt x="2227655" y="1408402"/>
                  <a:pt x="2098013" y="1408402"/>
                </a:cubicBezTo>
                <a:lnTo>
                  <a:pt x="234738" y="1408402"/>
                </a:lnTo>
                <a:cubicBezTo>
                  <a:pt x="105096" y="1408402"/>
                  <a:pt x="0" y="1303306"/>
                  <a:pt x="0" y="1173664"/>
                </a:cubicBezTo>
                <a:lnTo>
                  <a:pt x="0" y="23473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4483" tIns="131618" rIns="194483" bIns="131618" spcCol="1270" anchor="ctr"/>
          <a:lstStyle/>
          <a:p>
            <a:pPr algn="ctr" defTabSz="14668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3300" dirty="0"/>
              <a:t>Operativa</a:t>
            </a:r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6600" y="2308225"/>
            <a:ext cx="14684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80063" y="1116013"/>
            <a:ext cx="169386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1500" y="1773238"/>
            <a:ext cx="1192213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89638" y="3597275"/>
            <a:ext cx="11779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07225" y="3244850"/>
            <a:ext cx="14065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73825" y="5192713"/>
            <a:ext cx="1042988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62650" y="4800600"/>
            <a:ext cx="104457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54225" y="5719763"/>
            <a:ext cx="5762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81213" y="2482850"/>
            <a:ext cx="5905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mneri\Desktop\governance tattica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08200" y="4076700"/>
            <a:ext cx="646113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mneri\Desktop\chan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060450"/>
            <a:ext cx="206375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602" name="Straight Connector 3"/>
          <p:cNvCxnSpPr>
            <a:cxnSpLocks noChangeShapeType="1"/>
          </p:cNvCxnSpPr>
          <p:nvPr/>
        </p:nvCxnSpPr>
        <p:spPr bwMode="auto">
          <a:xfrm>
            <a:off x="323850" y="620713"/>
            <a:ext cx="8496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3766" y="30956"/>
            <a:ext cx="8077200" cy="914400"/>
          </a:xfrm>
        </p:spPr>
        <p:txBody>
          <a:bodyPr/>
          <a:lstStyle/>
          <a:p>
            <a:pPr>
              <a:defRPr/>
            </a:pPr>
            <a:r>
              <a:rPr lang="it-IT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Qualche numero  </a:t>
            </a:r>
          </a:p>
        </p:txBody>
      </p:sp>
      <p:sp>
        <p:nvSpPr>
          <p:cNvPr id="25604" name="CasellaDiTesto 4"/>
          <p:cNvSpPr txBox="1">
            <a:spLocks noChangeArrowheads="1"/>
          </p:cNvSpPr>
          <p:nvPr/>
        </p:nvSpPr>
        <p:spPr bwMode="auto">
          <a:xfrm>
            <a:off x="827088" y="1268413"/>
            <a:ext cx="2592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latin typeface="Tahoma" pitchFamily="34" charset="0"/>
            </a:endParaRPr>
          </a:p>
        </p:txBody>
      </p:sp>
      <p:sp>
        <p:nvSpPr>
          <p:cNvPr id="25605" name="CasellaDiTesto 1"/>
          <p:cNvSpPr txBox="1">
            <a:spLocks noChangeArrowheads="1"/>
          </p:cNvSpPr>
          <p:nvPr/>
        </p:nvSpPr>
        <p:spPr bwMode="auto">
          <a:xfrm>
            <a:off x="7164388" y="4427264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latin typeface="Tahoma" pitchFamily="34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2308572" y="4292673"/>
            <a:ext cx="19681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latin typeface="+mn-lt"/>
                <a:cs typeface="Andalus" pitchFamily="18" charset="-78"/>
              </a:rPr>
              <a:t>Oltre 1.000 apparati hardware </a:t>
            </a:r>
            <a:r>
              <a:rPr lang="it-IT" sz="1600" dirty="0" smtClean="0">
                <a:latin typeface="+mn-lt"/>
                <a:cs typeface="Andalus" pitchFamily="18" charset="-78"/>
              </a:rPr>
              <a:t>gestiti e monitorati</a:t>
            </a:r>
            <a:endParaRPr lang="it-IT" sz="1600" dirty="0">
              <a:latin typeface="+mn-lt"/>
              <a:cs typeface="Andalus" pitchFamily="18" charset="-78"/>
            </a:endParaRPr>
          </a:p>
        </p:txBody>
      </p:sp>
      <p:pic>
        <p:nvPicPr>
          <p:cNvPr id="1029" name="Picture 5" descr="C:\Users\mneri\Desktop\cmd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9788" y="1638300"/>
            <a:ext cx="2857500" cy="232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6047259" y="4141962"/>
            <a:ext cx="25571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latin typeface="+mn-lt"/>
                <a:cs typeface="Andalus" pitchFamily="18" charset="-78"/>
              </a:rPr>
              <a:t>70 Servizi modellizzati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2276475" y="2660650"/>
            <a:ext cx="2727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dirty="0">
                <a:latin typeface="+mn-lt"/>
                <a:cs typeface="Andalus" pitchFamily="18" charset="-78"/>
              </a:rPr>
              <a:t>150 cambiamenti alla configurazione delle Infrastrutture e dei Servizi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468313" y="1268413"/>
            <a:ext cx="2727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Andalus" pitchFamily="18" charset="-78"/>
                <a:cs typeface="Andalus" pitchFamily="18" charset="-78"/>
              </a:rPr>
              <a:t>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547813" y="960438"/>
            <a:ext cx="27289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ndalus" panose="02020603050405020304" pitchFamily="18" charset="-78"/>
              </a:rPr>
              <a:t>ATTIVITA’ MENSILI </a:t>
            </a: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323850" y="1268413"/>
            <a:ext cx="21605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dirty="0">
                <a:latin typeface="+mn-lt"/>
                <a:cs typeface="Andalus" pitchFamily="18" charset="-78"/>
              </a:rPr>
              <a:t>2000 richieste di intervento evase </a:t>
            </a:r>
          </a:p>
        </p:txBody>
      </p:sp>
      <p:pic>
        <p:nvPicPr>
          <p:cNvPr id="25614" name="Immagin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1013" y="222250"/>
            <a:ext cx="5746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mneri\Desktop\sistemi ic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" y="4161775"/>
            <a:ext cx="1665287" cy="146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://www.quivienna.com/wp-content/uploads/2015/09/busta-paga-cedolino-stipendio-modulo-austria-vienna-300x201.jpg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55575" y="-914400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8" grpId="0"/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63"/>
          <p:cNvSpPr>
            <a:spLocks noChangeArrowheads="1"/>
          </p:cNvSpPr>
          <p:nvPr/>
        </p:nvSpPr>
        <p:spPr bwMode="auto">
          <a:xfrm>
            <a:off x="147083" y="1535113"/>
            <a:ext cx="2770188" cy="1900238"/>
          </a:xfrm>
          <a:prstGeom prst="chevron">
            <a:avLst>
              <a:gd name="adj" fmla="val 38168"/>
            </a:avLst>
          </a:prstGeom>
          <a:solidFill>
            <a:schemeClr val="accent1">
              <a:lumMod val="40000"/>
              <a:lumOff val="60000"/>
            </a:schemeClr>
          </a:solidFill>
          <a:ln w="19050" algn="ctr">
            <a:solidFill>
              <a:srgbClr val="FFFFFF"/>
            </a:solidFill>
            <a:miter lim="800000"/>
            <a:headEnd/>
            <a:tailEnd/>
          </a:ln>
        </p:spPr>
        <p:txBody>
          <a:bodyPr lIns="69145" tIns="0" rIns="0" bIns="0" anchor="ctr"/>
          <a:lstStyle/>
          <a:p>
            <a:pPr defTabSz="995363" fontAlgn="auto">
              <a:spcBef>
                <a:spcPts val="0"/>
              </a:spcBef>
              <a:spcAft>
                <a:spcPts val="0"/>
              </a:spcAft>
              <a:buSzPct val="90000"/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7956550" y="6165850"/>
            <a:ext cx="457200" cy="15240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652" name="Straight Connector 3"/>
          <p:cNvCxnSpPr>
            <a:cxnSpLocks noChangeShapeType="1"/>
          </p:cNvCxnSpPr>
          <p:nvPr/>
        </p:nvCxnSpPr>
        <p:spPr bwMode="auto">
          <a:xfrm>
            <a:off x="323850" y="620713"/>
            <a:ext cx="8496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288" y="66675"/>
            <a:ext cx="8077200" cy="914400"/>
          </a:xfrm>
        </p:spPr>
        <p:txBody>
          <a:bodyPr/>
          <a:lstStyle/>
          <a:p>
            <a:pPr>
              <a:defRPr/>
            </a:pPr>
            <a:r>
              <a:rPr lang="it-IT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best </a:t>
            </a:r>
            <a:r>
              <a:rPr lang="it-IT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it-IT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un modello replicabile?</a:t>
            </a:r>
          </a:p>
        </p:txBody>
      </p:sp>
      <p:sp>
        <p:nvSpPr>
          <p:cNvPr id="27654" name="CasellaDiTesto 4"/>
          <p:cNvSpPr txBox="1">
            <a:spLocks noChangeArrowheads="1"/>
          </p:cNvSpPr>
          <p:nvPr/>
        </p:nvSpPr>
        <p:spPr bwMode="auto">
          <a:xfrm>
            <a:off x="827088" y="1268413"/>
            <a:ext cx="2592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latin typeface="Tahoma" pitchFamily="34" charset="0"/>
            </a:endParaRPr>
          </a:p>
        </p:txBody>
      </p:sp>
      <p:sp>
        <p:nvSpPr>
          <p:cNvPr id="27655" name="CasellaDiTesto 1"/>
          <p:cNvSpPr txBox="1">
            <a:spLocks noChangeArrowheads="1"/>
          </p:cNvSpPr>
          <p:nvPr/>
        </p:nvSpPr>
        <p:spPr bwMode="auto">
          <a:xfrm>
            <a:off x="7050088" y="3055938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latin typeface="Tahoma" pitchFamily="34" charset="0"/>
            </a:endParaRPr>
          </a:p>
        </p:txBody>
      </p:sp>
      <p:pic>
        <p:nvPicPr>
          <p:cNvPr id="27656" name="Immagine 3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222250"/>
            <a:ext cx="5746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AutoShape 64"/>
          <p:cNvSpPr>
            <a:spLocks noChangeArrowheads="1"/>
          </p:cNvSpPr>
          <p:nvPr/>
        </p:nvSpPr>
        <p:spPr bwMode="auto">
          <a:xfrm>
            <a:off x="2195513" y="1524000"/>
            <a:ext cx="2808287" cy="1900238"/>
          </a:xfrm>
          <a:prstGeom prst="chevron">
            <a:avLst>
              <a:gd name="adj" fmla="val 38168"/>
            </a:avLst>
          </a:prstGeom>
          <a:solidFill>
            <a:srgbClr val="00CC5C"/>
          </a:solidFill>
          <a:ln w="19050" algn="ctr">
            <a:solidFill>
              <a:srgbClr val="FFFFFF"/>
            </a:solidFill>
            <a:miter lim="800000"/>
            <a:headEnd/>
            <a:tailEnd/>
          </a:ln>
        </p:spPr>
        <p:txBody>
          <a:bodyPr vert="vert270" lIns="69145" tIns="0" rIns="0" bIns="0" anchor="ctr"/>
          <a:lstStyle/>
          <a:p>
            <a:pPr algn="ctr" defTabSz="995363" fontAlgn="auto">
              <a:spcBef>
                <a:spcPts val="0"/>
              </a:spcBef>
              <a:spcAft>
                <a:spcPts val="0"/>
              </a:spcAft>
              <a:buSzPct val="90000"/>
              <a:defRPr/>
            </a:pPr>
            <a:endParaRPr lang="en-US" b="1" dirty="0">
              <a:latin typeface="+mn-lt"/>
              <a:ea typeface="+mn-ea"/>
            </a:endParaRPr>
          </a:p>
        </p:txBody>
      </p:sp>
      <p:sp>
        <p:nvSpPr>
          <p:cNvPr id="28" name="AutoShape 65"/>
          <p:cNvSpPr>
            <a:spLocks noChangeArrowheads="1"/>
          </p:cNvSpPr>
          <p:nvPr/>
        </p:nvSpPr>
        <p:spPr bwMode="auto">
          <a:xfrm>
            <a:off x="4110038" y="1527175"/>
            <a:ext cx="2838450" cy="1897063"/>
          </a:xfrm>
          <a:prstGeom prst="chevron">
            <a:avLst>
              <a:gd name="adj" fmla="val 38168"/>
            </a:avLst>
          </a:prstGeom>
          <a:solidFill>
            <a:srgbClr val="009900"/>
          </a:solidFill>
          <a:ln w="19050" algn="ctr">
            <a:solidFill>
              <a:srgbClr val="FFFFFF"/>
            </a:solidFill>
            <a:miter lim="800000"/>
            <a:headEnd/>
            <a:tailEnd/>
          </a:ln>
        </p:spPr>
        <p:txBody>
          <a:bodyPr vert="vert270" lIns="69145" tIns="0" rIns="0" bIns="0" anchor="ctr"/>
          <a:lstStyle/>
          <a:p>
            <a:pPr algn="ctr" defTabSz="995363" fontAlgn="auto">
              <a:spcBef>
                <a:spcPts val="0"/>
              </a:spcBef>
              <a:spcAft>
                <a:spcPts val="0"/>
              </a:spcAft>
              <a:buSzPct val="90000"/>
              <a:defRPr/>
            </a:pPr>
            <a:endParaRPr lang="en-US" sz="20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33" name="AutoShape 64"/>
          <p:cNvSpPr>
            <a:spLocks noChangeArrowheads="1"/>
          </p:cNvSpPr>
          <p:nvPr/>
        </p:nvSpPr>
        <p:spPr bwMode="auto">
          <a:xfrm>
            <a:off x="6221777" y="1524000"/>
            <a:ext cx="2798550" cy="1900238"/>
          </a:xfrm>
          <a:prstGeom prst="chevron">
            <a:avLst>
              <a:gd name="adj" fmla="val 38168"/>
            </a:avLst>
          </a:prstGeom>
          <a:solidFill>
            <a:srgbClr val="003300"/>
          </a:solidFill>
          <a:ln w="19050" algn="ctr">
            <a:solidFill>
              <a:srgbClr val="FFFFFF"/>
            </a:solidFill>
            <a:miter lim="800000"/>
            <a:headEnd/>
            <a:tailEnd/>
          </a:ln>
        </p:spPr>
        <p:txBody>
          <a:bodyPr vert="vert270" lIns="69145" tIns="0" rIns="0" bIns="0" anchor="ctr"/>
          <a:lstStyle/>
          <a:p>
            <a:pPr algn="ctr" defTabSz="995363" fontAlgn="auto">
              <a:spcBef>
                <a:spcPts val="0"/>
              </a:spcBef>
              <a:spcAft>
                <a:spcPts val="0"/>
              </a:spcAft>
              <a:buSzPct val="90000"/>
              <a:defRPr/>
            </a:pPr>
            <a:endParaRPr lang="en-US" b="1" dirty="0">
              <a:solidFill>
                <a:srgbClr val="008000"/>
              </a:solidFill>
              <a:latin typeface="+mn-lt"/>
              <a:ea typeface="+mn-ea"/>
            </a:endParaRPr>
          </a:p>
        </p:txBody>
      </p:sp>
      <p:sp>
        <p:nvSpPr>
          <p:cNvPr id="27660" name="CasellaDiTesto 6"/>
          <p:cNvSpPr txBox="1">
            <a:spLocks noChangeArrowheads="1"/>
          </p:cNvSpPr>
          <p:nvPr/>
        </p:nvSpPr>
        <p:spPr bwMode="auto">
          <a:xfrm>
            <a:off x="34925" y="3500438"/>
            <a:ext cx="245812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latin typeface="Tahoma" pitchFamily="34" charset="0"/>
              </a:rPr>
              <a:t>«Da dove parto»</a:t>
            </a:r>
            <a:endParaRPr lang="it-IT" sz="2000" dirty="0">
              <a:latin typeface="Tahoma" pitchFamily="34" charset="0"/>
            </a:endParaRPr>
          </a:p>
          <a:p>
            <a:pPr algn="ctr"/>
            <a:r>
              <a:rPr lang="it-IT" sz="2000" dirty="0">
                <a:latin typeface="Tahoma" pitchFamily="34" charset="0"/>
              </a:rPr>
              <a:t>«Dove voglio andare»</a:t>
            </a:r>
          </a:p>
          <a:p>
            <a:pPr algn="ctr"/>
            <a:r>
              <a:rPr lang="it-IT" sz="2000" dirty="0">
                <a:latin typeface="Tahoma" pitchFamily="34" charset="0"/>
              </a:rPr>
              <a:t>«Risorse</a:t>
            </a:r>
            <a:r>
              <a:rPr lang="it-IT" sz="2000" dirty="0" smtClean="0">
                <a:latin typeface="Tahoma" pitchFamily="34" charset="0"/>
              </a:rPr>
              <a:t>»</a:t>
            </a:r>
          </a:p>
          <a:p>
            <a:pPr algn="ctr"/>
            <a:r>
              <a:rPr lang="it-IT" sz="2000" dirty="0" smtClean="0">
                <a:latin typeface="Tahoma" pitchFamily="34" charset="0"/>
              </a:rPr>
              <a:t> «Know </a:t>
            </a:r>
            <a:r>
              <a:rPr lang="it-IT" sz="2000" dirty="0" err="1">
                <a:latin typeface="Tahoma" pitchFamily="34" charset="0"/>
              </a:rPr>
              <a:t>how</a:t>
            </a:r>
            <a:r>
              <a:rPr lang="it-IT" sz="2000" dirty="0">
                <a:latin typeface="Tahoma" pitchFamily="34" charset="0"/>
              </a:rPr>
              <a:t>»  </a:t>
            </a:r>
          </a:p>
        </p:txBody>
      </p:sp>
      <p:sp>
        <p:nvSpPr>
          <p:cNvPr id="27661" name="CasellaDiTesto 35"/>
          <p:cNvSpPr txBox="1">
            <a:spLocks noChangeArrowheads="1"/>
          </p:cNvSpPr>
          <p:nvPr/>
        </p:nvSpPr>
        <p:spPr bwMode="auto">
          <a:xfrm>
            <a:off x="1954213" y="3524250"/>
            <a:ext cx="24018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dirty="0" smtClean="0">
                <a:latin typeface="Tahoma" pitchFamily="34" charset="0"/>
              </a:rPr>
              <a:t>Strategia</a:t>
            </a:r>
            <a:endParaRPr lang="it-IT" sz="2000" dirty="0">
              <a:latin typeface="Tahoma" pitchFamily="34" charset="0"/>
            </a:endParaRPr>
          </a:p>
          <a:p>
            <a:pPr algn="ctr"/>
            <a:r>
              <a:rPr lang="it-IT" sz="2000" dirty="0">
                <a:latin typeface="Tahoma" pitchFamily="34" charset="0"/>
              </a:rPr>
              <a:t>Comunicazione</a:t>
            </a:r>
          </a:p>
          <a:p>
            <a:pPr algn="ctr"/>
            <a:r>
              <a:rPr lang="it-IT" sz="2000" dirty="0" smtClean="0">
                <a:latin typeface="Tahoma" pitchFamily="34" charset="0"/>
              </a:rPr>
              <a:t>Progettazione</a:t>
            </a:r>
            <a:endParaRPr lang="it-IT" sz="2000" dirty="0">
              <a:latin typeface="Tahoma" pitchFamily="34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3923928" y="3500438"/>
            <a:ext cx="2582863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35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 smtClean="0">
                <a:latin typeface="+mn-lt"/>
                <a:ea typeface="+mn-ea"/>
              </a:rPr>
              <a:t>HW/SW</a:t>
            </a:r>
            <a:endParaRPr lang="it-IT" sz="2000" dirty="0">
              <a:latin typeface="+mn-lt"/>
              <a:ea typeface="+mn-ea"/>
            </a:endParaRPr>
          </a:p>
          <a:p>
            <a:pPr marL="3635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 smtClean="0">
                <a:latin typeface="+mn-lt"/>
                <a:ea typeface="+mn-ea"/>
              </a:rPr>
              <a:t>Competenze</a:t>
            </a:r>
            <a:endParaRPr lang="it-IT" sz="2000" dirty="0">
              <a:latin typeface="+mn-lt"/>
              <a:ea typeface="+mn-ea"/>
            </a:endParaRPr>
          </a:p>
          <a:p>
            <a:pPr marL="3635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atin typeface="+mn-lt"/>
                <a:ea typeface="+mn-ea"/>
              </a:rPr>
              <a:t>Processi</a:t>
            </a:r>
          </a:p>
          <a:p>
            <a:pPr marL="3635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atin typeface="+mn-lt"/>
                <a:ea typeface="+mn-ea"/>
              </a:rPr>
              <a:t>Strumenti</a:t>
            </a:r>
            <a:r>
              <a:rPr lang="it-IT" sz="2400" dirty="0">
                <a:latin typeface="+mn-lt"/>
                <a:ea typeface="+mn-ea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>
              <a:latin typeface="+mn-lt"/>
              <a:ea typeface="+mn-ea"/>
            </a:endParaRPr>
          </a:p>
        </p:txBody>
      </p:sp>
      <p:sp>
        <p:nvSpPr>
          <p:cNvPr id="27663" name="CasellaDiTesto 38"/>
          <p:cNvSpPr txBox="1">
            <a:spLocks noChangeArrowheads="1"/>
          </p:cNvSpPr>
          <p:nvPr/>
        </p:nvSpPr>
        <p:spPr bwMode="auto">
          <a:xfrm>
            <a:off x="6616700" y="3597275"/>
            <a:ext cx="20589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dirty="0">
                <a:latin typeface="Tahoma" pitchFamily="34" charset="0"/>
              </a:rPr>
              <a:t>Osservazione</a:t>
            </a:r>
          </a:p>
          <a:p>
            <a:pPr algn="ctr"/>
            <a:r>
              <a:rPr lang="it-IT" sz="2000" dirty="0" smtClean="0">
                <a:latin typeface="Tahoma" pitchFamily="34" charset="0"/>
              </a:rPr>
              <a:t>Assestamento</a:t>
            </a:r>
            <a:endParaRPr lang="it-IT" sz="2000" dirty="0">
              <a:latin typeface="Tahoma" pitchFamily="34" charset="0"/>
            </a:endParaRPr>
          </a:p>
        </p:txBody>
      </p:sp>
      <p:sp>
        <p:nvSpPr>
          <p:cNvPr id="27664" name="Ovale 5"/>
          <p:cNvSpPr>
            <a:spLocks noChangeArrowheads="1"/>
          </p:cNvSpPr>
          <p:nvPr/>
        </p:nvSpPr>
        <p:spPr bwMode="auto">
          <a:xfrm>
            <a:off x="1116013" y="2420938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it-IT" sz="2400"/>
          </a:p>
        </p:txBody>
      </p:sp>
      <p:sp>
        <p:nvSpPr>
          <p:cNvPr id="9" name="Rettangolo 8"/>
          <p:cNvSpPr/>
          <p:nvPr/>
        </p:nvSpPr>
        <p:spPr>
          <a:xfrm>
            <a:off x="630581" y="1628800"/>
            <a:ext cx="1739579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LE DOMANDE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2493045" y="1628800"/>
            <a:ext cx="1903086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 LE DECISIONI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4828140" y="1628800"/>
            <a:ext cx="1409360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LE AZIONI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6885113" y="1628800"/>
            <a:ext cx="1471878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LE MISURE</a:t>
            </a:r>
          </a:p>
        </p:txBody>
      </p:sp>
    </p:spTree>
    <p:extLst>
      <p:ext uri="{BB962C8B-B14F-4D97-AF65-F5344CB8AC3E}">
        <p14:creationId xmlns:p14="http://schemas.microsoft.com/office/powerpoint/2010/main" val="299225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3" grpId="0" animBg="1"/>
      <p:bldP spid="27660" grpId="0"/>
      <p:bldP spid="27661" grpId="0"/>
      <p:bldP spid="38" grpId="0"/>
      <p:bldP spid="27663" grpId="0"/>
      <p:bldP spid="9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2"/>
</p:tagLst>
</file>

<file path=ppt/theme/theme1.xml><?xml version="1.0" encoding="utf-8"?>
<a:theme xmlns:a="http://schemas.openxmlformats.org/drawingml/2006/main" name="Presentazione vuota">
  <a:themeElements>
    <a:clrScheme name="DT">
      <a:dk1>
        <a:srgbClr val="002776"/>
      </a:dk1>
      <a:lt1>
        <a:srgbClr val="FFFFFF"/>
      </a:lt1>
      <a:dk2>
        <a:srgbClr val="FFFFFF"/>
      </a:dk2>
      <a:lt2>
        <a:srgbClr val="FFFFFF"/>
      </a:lt2>
      <a:accent1>
        <a:srgbClr val="006643"/>
      </a:accent1>
      <a:accent2>
        <a:srgbClr val="D8D8D8"/>
      </a:accent2>
      <a:accent3>
        <a:srgbClr val="D12A48"/>
      </a:accent3>
      <a:accent4>
        <a:srgbClr val="006643"/>
      </a:accent4>
      <a:accent5>
        <a:srgbClr val="D8D8D8"/>
      </a:accent5>
      <a:accent6>
        <a:srgbClr val="D12A48"/>
      </a:accent6>
      <a:hlink>
        <a:srgbClr val="006643"/>
      </a:hlink>
      <a:folHlink>
        <a:srgbClr val="00C830"/>
      </a:folHlink>
    </a:clrScheme>
    <a:fontScheme name="D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9647</TotalTime>
  <Words>283</Words>
  <Application>Microsoft Office PowerPoint</Application>
  <PresentationFormat>Presentazione su schermo (4:3)</PresentationFormat>
  <Paragraphs>98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Presentazione vuota</vt:lpstr>
      <vt:lpstr> Processi integrati di gestione CED: una best practice per  l’ IT della PA  Dott.ssa  Alessandra Sbezzi</vt:lpstr>
      <vt:lpstr>Integrazione fisica…</vt:lpstr>
      <vt:lpstr>…ma anche di processo…</vt:lpstr>
      <vt:lpstr>..e di organizzazione</vt:lpstr>
      <vt:lpstr>ITIL come «facilitatore»</vt:lpstr>
      <vt:lpstr>Governance</vt:lpstr>
      <vt:lpstr>Qualche numero  </vt:lpstr>
      <vt:lpstr>Una best practice o un modello replicabile?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processi integrati di gestione CED</dc:title>
  <dc:creator>Monica Neri</dc:creator>
  <cp:lastModifiedBy>SBEZZI ALESSANDRA</cp:lastModifiedBy>
  <cp:revision>801</cp:revision>
  <cp:lastPrinted>2016-04-01T11:40:38Z</cp:lastPrinted>
  <dcterms:created xsi:type="dcterms:W3CDTF">2014-01-24T12:02:48Z</dcterms:created>
  <dcterms:modified xsi:type="dcterms:W3CDTF">2016-04-04T15:47:48Z</dcterms:modified>
</cp:coreProperties>
</file>