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11.xml" ContentType="application/vnd.openxmlformats-officedocument.presentationml.notesSlide+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6" r:id="rId3"/>
    <p:sldId id="303" r:id="rId4"/>
    <p:sldId id="304" r:id="rId5"/>
    <p:sldId id="354" r:id="rId6"/>
    <p:sldId id="257" r:id="rId7"/>
    <p:sldId id="282" r:id="rId8"/>
    <p:sldId id="355" r:id="rId9"/>
    <p:sldId id="350" r:id="rId10"/>
    <p:sldId id="277" r:id="rId11"/>
    <p:sldId id="346" r:id="rId12"/>
    <p:sldId id="347" r:id="rId13"/>
    <p:sldId id="336" r:id="rId14"/>
    <p:sldId id="367" r:id="rId15"/>
    <p:sldId id="360" r:id="rId16"/>
    <p:sldId id="320" r:id="rId17"/>
    <p:sldId id="335" r:id="rId18"/>
    <p:sldId id="330" r:id="rId19"/>
    <p:sldId id="358" r:id="rId20"/>
    <p:sldId id="359" r:id="rId21"/>
    <p:sldId id="332" r:id="rId22"/>
    <p:sldId id="348" r:id="rId23"/>
    <p:sldId id="361" r:id="rId24"/>
    <p:sldId id="331" r:id="rId25"/>
    <p:sldId id="357" r:id="rId26"/>
    <p:sldId id="293" r:id="rId27"/>
    <p:sldId id="324" r:id="rId28"/>
    <p:sldId id="327" r:id="rId29"/>
    <p:sldId id="379" r:id="rId30"/>
    <p:sldId id="369" r:id="rId31"/>
    <p:sldId id="363" r:id="rId32"/>
    <p:sldId id="362" r:id="rId33"/>
    <p:sldId id="368" r:id="rId34"/>
    <p:sldId id="294" r:id="rId35"/>
    <p:sldId id="342" r:id="rId36"/>
    <p:sldId id="349" r:id="rId37"/>
    <p:sldId id="366" r:id="rId38"/>
    <p:sldId id="341" r:id="rId39"/>
    <p:sldId id="344" r:id="rId40"/>
    <p:sldId id="377" r:id="rId41"/>
    <p:sldId id="356" r:id="rId42"/>
    <p:sldId id="308" r:id="rId43"/>
    <p:sldId id="378" r:id="rId44"/>
    <p:sldId id="376" r:id="rId45"/>
    <p:sldId id="337" r:id="rId46"/>
    <p:sldId id="375" r:id="rId47"/>
    <p:sldId id="306" r:id="rId48"/>
    <p:sldId id="364" r:id="rId49"/>
    <p:sldId id="372" r:id="rId50"/>
    <p:sldId id="310" r:id="rId51"/>
    <p:sldId id="365" r:id="rId52"/>
    <p:sldId id="370" r:id="rId53"/>
    <p:sldId id="315" r:id="rId54"/>
    <p:sldId id="380" r:id="rId55"/>
    <p:sldId id="274" r:id="rId56"/>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8AB"/>
    <a:srgbClr val="5B9BD5"/>
    <a:srgbClr val="35A16B"/>
    <a:srgbClr val="FF9900"/>
    <a:srgbClr val="7DBC00"/>
    <a:srgbClr val="53056B"/>
    <a:srgbClr val="C2347E"/>
    <a:srgbClr val="445364"/>
    <a:srgbClr val="8499A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4674"/>
  </p:normalViewPr>
  <p:slideViewPr>
    <p:cSldViewPr snapToGrid="0">
      <p:cViewPr>
        <p:scale>
          <a:sx n="124" d="100"/>
          <a:sy n="124" d="100"/>
        </p:scale>
        <p:origin x="-180" y="5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ata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ata14.xml.rels><?xml version="1.0" encoding="UTF-8" standalone="yes"?>
<Relationships xmlns="http://schemas.openxmlformats.org/package/2006/relationships"><Relationship Id="rId1" Type="http://schemas.openxmlformats.org/officeDocument/2006/relationships/image" Target="../media/image4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5B23E-6494-4836-AE19-D44DCE00741B}"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it-IT"/>
        </a:p>
      </dgm:t>
    </dgm:pt>
    <dgm:pt modelId="{037DE4BD-3BE5-44FA-B75E-A6A81217FB68}">
      <dgm:prSet phldrT="[Testo]"/>
      <dgm:spPr>
        <a:solidFill>
          <a:srgbClr val="5B9BD5">
            <a:alpha val="85000"/>
          </a:srgbClr>
        </a:solidFill>
        <a:ln>
          <a:noFill/>
        </a:ln>
      </dgm:spPr>
      <dgm:t>
        <a:bodyPr/>
        <a:lstStyle/>
        <a:p>
          <a:r>
            <a:rPr lang="it-IT" dirty="0" smtClean="0">
              <a:latin typeface="Fedra Sans Std Bold" panose="020B0804040000020004" pitchFamily="34" charset="0"/>
            </a:rPr>
            <a:t>SPESA DELLE FAMIGLIE IN CULTURA</a:t>
          </a:r>
        </a:p>
        <a:p>
          <a:r>
            <a:rPr lang="it-IT" dirty="0" smtClean="0">
              <a:latin typeface="Fedra Sans Std Bold" panose="020B0804040000020004" pitchFamily="34" charset="0"/>
            </a:rPr>
            <a:t>+1,7%</a:t>
          </a:r>
          <a:endParaRPr lang="it-IT" dirty="0">
            <a:latin typeface="Fedra Sans Std Bold" panose="020B0804040000020004" pitchFamily="34" charset="0"/>
          </a:endParaRPr>
        </a:p>
      </dgm:t>
    </dgm:pt>
    <dgm:pt modelId="{884DA852-C758-4B2C-87BE-A98A54BB99E2}" type="parTrans" cxnId="{57A7F15C-E63D-4992-BCCD-230E998F85DB}">
      <dgm:prSet/>
      <dgm:spPr/>
      <dgm:t>
        <a:bodyPr/>
        <a:lstStyle/>
        <a:p>
          <a:endParaRPr lang="it-IT"/>
        </a:p>
      </dgm:t>
    </dgm:pt>
    <dgm:pt modelId="{81C4D244-BFDB-41F1-8C2A-D13D0BD4A931}" type="sibTrans" cxnId="{57A7F15C-E63D-4992-BCCD-230E998F85DB}">
      <dgm:prSet/>
      <dgm:spPr>
        <a:solidFill>
          <a:srgbClr val="445364"/>
        </a:solidFill>
      </dgm:spPr>
      <dgm:t>
        <a:bodyPr/>
        <a:lstStyle/>
        <a:p>
          <a:endParaRPr lang="it-IT"/>
        </a:p>
      </dgm:t>
    </dgm:pt>
    <dgm:pt modelId="{7CF93898-E02C-4436-83B4-E483F4F83ED6}">
      <dgm:prSet phldrT="[Testo]"/>
      <dgm:spPr>
        <a:solidFill>
          <a:srgbClr val="35A16B">
            <a:alpha val="85000"/>
          </a:srgbClr>
        </a:solidFill>
        <a:ln>
          <a:noFill/>
        </a:ln>
      </dgm:spPr>
      <dgm:t>
        <a:bodyPr/>
        <a:lstStyle/>
        <a:p>
          <a:r>
            <a:rPr lang="it-IT" dirty="0" smtClean="0">
              <a:latin typeface="Fedra Sans Std Bold" panose="020B0804040000020004" pitchFamily="34" charset="0"/>
            </a:rPr>
            <a:t>CONCERTI POP</a:t>
          </a:r>
        </a:p>
        <a:p>
          <a:r>
            <a:rPr lang="it-IT" dirty="0" smtClean="0">
              <a:latin typeface="Fedra Sans Std Bold" panose="020B0804040000020004" pitchFamily="34" charset="0"/>
            </a:rPr>
            <a:t>+7,8% (FRUIZIONE)</a:t>
          </a:r>
          <a:endParaRPr lang="it-IT" dirty="0">
            <a:latin typeface="Fedra Sans Std Bold" panose="020B0804040000020004" pitchFamily="34" charset="0"/>
          </a:endParaRPr>
        </a:p>
      </dgm:t>
    </dgm:pt>
    <dgm:pt modelId="{2B94A63F-0186-4533-8F12-2C291CF07D19}" type="parTrans" cxnId="{D51A7229-3CA8-48FA-A9C1-6E84367D7B38}">
      <dgm:prSet/>
      <dgm:spPr/>
      <dgm:t>
        <a:bodyPr/>
        <a:lstStyle/>
        <a:p>
          <a:endParaRPr lang="it-IT"/>
        </a:p>
      </dgm:t>
    </dgm:pt>
    <dgm:pt modelId="{6493EF9B-ADD1-4ED2-BFD6-5B2F66D691E0}" type="sibTrans" cxnId="{D51A7229-3CA8-48FA-A9C1-6E84367D7B38}">
      <dgm:prSet/>
      <dgm:spPr>
        <a:solidFill>
          <a:srgbClr val="445364"/>
        </a:solidFill>
      </dgm:spPr>
      <dgm:t>
        <a:bodyPr/>
        <a:lstStyle/>
        <a:p>
          <a:endParaRPr lang="it-IT"/>
        </a:p>
      </dgm:t>
    </dgm:pt>
    <dgm:pt modelId="{C0C9A402-16FF-4F38-B643-70A0C418C5B5}">
      <dgm:prSet phldrT="[Testo]"/>
      <dgm:spPr>
        <a:solidFill>
          <a:srgbClr val="53056B">
            <a:alpha val="85000"/>
          </a:srgbClr>
        </a:solidFill>
        <a:ln>
          <a:noFill/>
        </a:ln>
      </dgm:spPr>
      <dgm:t>
        <a:bodyPr/>
        <a:lstStyle/>
        <a:p>
          <a:r>
            <a:rPr lang="it-IT" dirty="0" smtClean="0">
              <a:latin typeface="Fedra Sans Std Bold" panose="020B0804040000020004" pitchFamily="34" charset="0"/>
            </a:rPr>
            <a:t>SITI E MONUMENTI</a:t>
          </a:r>
        </a:p>
        <a:p>
          <a:r>
            <a:rPr lang="it-IT" dirty="0" smtClean="0">
              <a:latin typeface="Fedra Sans Std Bold" panose="020B0804040000020004" pitchFamily="34" charset="0"/>
            </a:rPr>
            <a:t>+5,5% (FRUIZIONE)</a:t>
          </a:r>
          <a:endParaRPr lang="it-IT" dirty="0">
            <a:latin typeface="Fedra Sans Std Bold" panose="020B0804040000020004" pitchFamily="34" charset="0"/>
          </a:endParaRPr>
        </a:p>
      </dgm:t>
    </dgm:pt>
    <dgm:pt modelId="{CAF6D42D-B520-44E8-AEBC-4ADB74817EF7}" type="parTrans" cxnId="{C32AE0A9-C533-4FCC-8B10-2A1D2C5688DA}">
      <dgm:prSet/>
      <dgm:spPr/>
      <dgm:t>
        <a:bodyPr/>
        <a:lstStyle/>
        <a:p>
          <a:endParaRPr lang="it-IT"/>
        </a:p>
      </dgm:t>
    </dgm:pt>
    <dgm:pt modelId="{46782241-8F0D-4678-868F-57078FA147C6}" type="sibTrans" cxnId="{C32AE0A9-C533-4FCC-8B10-2A1D2C5688DA}">
      <dgm:prSet/>
      <dgm:spPr>
        <a:solidFill>
          <a:srgbClr val="445364"/>
        </a:solidFill>
      </dgm:spPr>
      <dgm:t>
        <a:bodyPr/>
        <a:lstStyle/>
        <a:p>
          <a:endParaRPr lang="it-IT"/>
        </a:p>
      </dgm:t>
    </dgm:pt>
    <dgm:pt modelId="{E566E0A2-2D92-4943-80A2-99377726B23A}">
      <dgm:prSet phldrT="[Testo]"/>
      <dgm:spPr>
        <a:solidFill>
          <a:srgbClr val="FF9900">
            <a:alpha val="85000"/>
          </a:srgbClr>
        </a:solidFill>
        <a:ln>
          <a:noFill/>
        </a:ln>
      </dgm:spPr>
      <dgm:t>
        <a:bodyPr/>
        <a:lstStyle/>
        <a:p>
          <a:r>
            <a:rPr lang="it-IT" dirty="0" smtClean="0">
              <a:latin typeface="Fedra Sans Std Bold" panose="020B0804040000020004" pitchFamily="34" charset="0"/>
            </a:rPr>
            <a:t>SPETTACOLO DAL VIVO +4,3% (INGRESSI)</a:t>
          </a:r>
          <a:endParaRPr lang="it-IT" dirty="0">
            <a:latin typeface="Fedra Sans Std Bold" panose="020B0804040000020004" pitchFamily="34" charset="0"/>
          </a:endParaRPr>
        </a:p>
      </dgm:t>
    </dgm:pt>
    <dgm:pt modelId="{777A8CB8-4E93-47EB-8870-D9CA7F486745}" type="parTrans" cxnId="{32E48ADB-842F-46FA-B0BF-9725956440E1}">
      <dgm:prSet/>
      <dgm:spPr/>
      <dgm:t>
        <a:bodyPr/>
        <a:lstStyle/>
        <a:p>
          <a:endParaRPr lang="it-IT"/>
        </a:p>
      </dgm:t>
    </dgm:pt>
    <dgm:pt modelId="{AE02706E-EA8D-45C2-BDC5-4D47241EFE47}" type="sibTrans" cxnId="{32E48ADB-842F-46FA-B0BF-9725956440E1}">
      <dgm:prSet/>
      <dgm:spPr/>
      <dgm:t>
        <a:bodyPr/>
        <a:lstStyle/>
        <a:p>
          <a:endParaRPr lang="it-IT"/>
        </a:p>
      </dgm:t>
    </dgm:pt>
    <dgm:pt modelId="{247111C7-D460-4FB5-82B3-4322A517D934}" type="pres">
      <dgm:prSet presAssocID="{6085B23E-6494-4836-AE19-D44DCE00741B}" presName="Name0" presStyleCnt="0">
        <dgm:presLayoutVars>
          <dgm:dir/>
          <dgm:resizeHandles val="exact"/>
        </dgm:presLayoutVars>
      </dgm:prSet>
      <dgm:spPr/>
      <dgm:t>
        <a:bodyPr/>
        <a:lstStyle/>
        <a:p>
          <a:endParaRPr lang="it-IT"/>
        </a:p>
      </dgm:t>
    </dgm:pt>
    <dgm:pt modelId="{107DA26C-634B-4D7D-A7C7-FBDDD099F6EA}" type="pres">
      <dgm:prSet presAssocID="{037DE4BD-3BE5-44FA-B75E-A6A81217FB68}" presName="composite" presStyleCnt="0"/>
      <dgm:spPr/>
    </dgm:pt>
    <dgm:pt modelId="{2C3EF86C-DC0D-4B83-B8A8-0D650C5AF9A0}" type="pres">
      <dgm:prSet presAssocID="{037DE4BD-3BE5-44FA-B75E-A6A81217FB68}" presName="imagSh" presStyleLbl="b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0" r="-10000"/>
          </a:stretch>
        </a:blipFill>
        <a:ln>
          <a:solidFill>
            <a:srgbClr val="445364"/>
          </a:solidFill>
        </a:ln>
      </dgm:spPr>
      <dgm:t>
        <a:bodyPr/>
        <a:lstStyle/>
        <a:p>
          <a:endParaRPr lang="it-IT"/>
        </a:p>
      </dgm:t>
    </dgm:pt>
    <dgm:pt modelId="{ECC9231A-4D00-4D10-BC42-29B70C1F9AE3}" type="pres">
      <dgm:prSet presAssocID="{037DE4BD-3BE5-44FA-B75E-A6A81217FB68}" presName="txNode" presStyleLbl="node1" presStyleIdx="0" presStyleCnt="4" custLinFactNeighborX="4872" custLinFactNeighborY="21112">
        <dgm:presLayoutVars>
          <dgm:bulletEnabled val="1"/>
        </dgm:presLayoutVars>
      </dgm:prSet>
      <dgm:spPr/>
      <dgm:t>
        <a:bodyPr/>
        <a:lstStyle/>
        <a:p>
          <a:endParaRPr lang="it-IT"/>
        </a:p>
      </dgm:t>
    </dgm:pt>
    <dgm:pt modelId="{0E66F745-9845-4E64-A78C-1D736BD5F873}" type="pres">
      <dgm:prSet presAssocID="{81C4D244-BFDB-41F1-8C2A-D13D0BD4A931}" presName="sibTrans" presStyleLbl="sibTrans2D1" presStyleIdx="0" presStyleCnt="3"/>
      <dgm:spPr/>
      <dgm:t>
        <a:bodyPr/>
        <a:lstStyle/>
        <a:p>
          <a:endParaRPr lang="it-IT"/>
        </a:p>
      </dgm:t>
    </dgm:pt>
    <dgm:pt modelId="{E67F98AF-F53B-44D5-BBEA-0813092A7D95}" type="pres">
      <dgm:prSet presAssocID="{81C4D244-BFDB-41F1-8C2A-D13D0BD4A931}" presName="connTx" presStyleLbl="sibTrans2D1" presStyleIdx="0" presStyleCnt="3"/>
      <dgm:spPr/>
      <dgm:t>
        <a:bodyPr/>
        <a:lstStyle/>
        <a:p>
          <a:endParaRPr lang="it-IT"/>
        </a:p>
      </dgm:t>
    </dgm:pt>
    <dgm:pt modelId="{7694EE20-4330-48BB-8CB7-98D25BEAB60B}" type="pres">
      <dgm:prSet presAssocID="{7CF93898-E02C-4436-83B4-E483F4F83ED6}" presName="composite" presStyleCnt="0"/>
      <dgm:spPr/>
    </dgm:pt>
    <dgm:pt modelId="{9A0D9AF1-A678-4E2B-A487-AB61CEF86FAA}" type="pres">
      <dgm:prSet presAssocID="{7CF93898-E02C-4436-83B4-E483F4F83ED6}" presName="imagSh" presStyleLbl="bgImgPlace1" presStyleIdx="1" presStyleCnt="4"/>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a:ln>
          <a:solidFill>
            <a:srgbClr val="445364"/>
          </a:solidFill>
        </a:ln>
      </dgm:spPr>
      <dgm:t>
        <a:bodyPr/>
        <a:lstStyle/>
        <a:p>
          <a:endParaRPr lang="it-IT"/>
        </a:p>
      </dgm:t>
    </dgm:pt>
    <dgm:pt modelId="{9F2F48B9-5EEB-4077-A944-4CD0F260841A}" type="pres">
      <dgm:prSet presAssocID="{7CF93898-E02C-4436-83B4-E483F4F83ED6}" presName="txNode" presStyleLbl="node1" presStyleIdx="1" presStyleCnt="4" custLinFactNeighborX="4872" custLinFactNeighborY="21112">
        <dgm:presLayoutVars>
          <dgm:bulletEnabled val="1"/>
        </dgm:presLayoutVars>
      </dgm:prSet>
      <dgm:spPr/>
      <dgm:t>
        <a:bodyPr/>
        <a:lstStyle/>
        <a:p>
          <a:endParaRPr lang="it-IT"/>
        </a:p>
      </dgm:t>
    </dgm:pt>
    <dgm:pt modelId="{E2107F0A-61C8-4EAE-A577-88531C94AE01}" type="pres">
      <dgm:prSet presAssocID="{6493EF9B-ADD1-4ED2-BFD6-5B2F66D691E0}" presName="sibTrans" presStyleLbl="sibTrans2D1" presStyleIdx="1" presStyleCnt="3"/>
      <dgm:spPr/>
      <dgm:t>
        <a:bodyPr/>
        <a:lstStyle/>
        <a:p>
          <a:endParaRPr lang="it-IT"/>
        </a:p>
      </dgm:t>
    </dgm:pt>
    <dgm:pt modelId="{22A7C9BB-EC58-4316-A840-D2F4934B2F7E}" type="pres">
      <dgm:prSet presAssocID="{6493EF9B-ADD1-4ED2-BFD6-5B2F66D691E0}" presName="connTx" presStyleLbl="sibTrans2D1" presStyleIdx="1" presStyleCnt="3"/>
      <dgm:spPr/>
      <dgm:t>
        <a:bodyPr/>
        <a:lstStyle/>
        <a:p>
          <a:endParaRPr lang="it-IT"/>
        </a:p>
      </dgm:t>
    </dgm:pt>
    <dgm:pt modelId="{CA51B237-BF65-4A7D-8927-2437A7AF5890}" type="pres">
      <dgm:prSet presAssocID="{C0C9A402-16FF-4F38-B643-70A0C418C5B5}" presName="composite" presStyleCnt="0"/>
      <dgm:spPr/>
    </dgm:pt>
    <dgm:pt modelId="{2F4C51C6-0C96-4469-AB5D-5DD09B092048}" type="pres">
      <dgm:prSet presAssocID="{C0C9A402-16FF-4F38-B643-70A0C418C5B5}" presName="imagSh" presStyleLbl="b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a:solidFill>
            <a:srgbClr val="445364"/>
          </a:solidFill>
        </a:ln>
      </dgm:spPr>
      <dgm:t>
        <a:bodyPr/>
        <a:lstStyle/>
        <a:p>
          <a:endParaRPr lang="it-IT"/>
        </a:p>
      </dgm:t>
    </dgm:pt>
    <dgm:pt modelId="{6E0A5446-A5B3-4779-9E26-8DC820453BEF}" type="pres">
      <dgm:prSet presAssocID="{C0C9A402-16FF-4F38-B643-70A0C418C5B5}" presName="txNode" presStyleLbl="node1" presStyleIdx="2" presStyleCnt="4" custLinFactNeighborX="4872" custLinFactNeighborY="21112">
        <dgm:presLayoutVars>
          <dgm:bulletEnabled val="1"/>
        </dgm:presLayoutVars>
      </dgm:prSet>
      <dgm:spPr/>
      <dgm:t>
        <a:bodyPr/>
        <a:lstStyle/>
        <a:p>
          <a:endParaRPr lang="it-IT"/>
        </a:p>
      </dgm:t>
    </dgm:pt>
    <dgm:pt modelId="{68E5A152-586F-47D7-9753-0A0327E808DE}" type="pres">
      <dgm:prSet presAssocID="{46782241-8F0D-4678-868F-57078FA147C6}" presName="sibTrans" presStyleLbl="sibTrans2D1" presStyleIdx="2" presStyleCnt="3"/>
      <dgm:spPr/>
      <dgm:t>
        <a:bodyPr/>
        <a:lstStyle/>
        <a:p>
          <a:endParaRPr lang="it-IT"/>
        </a:p>
      </dgm:t>
    </dgm:pt>
    <dgm:pt modelId="{604A786E-6404-44C2-865A-1D1FDC869779}" type="pres">
      <dgm:prSet presAssocID="{46782241-8F0D-4678-868F-57078FA147C6}" presName="connTx" presStyleLbl="sibTrans2D1" presStyleIdx="2" presStyleCnt="3"/>
      <dgm:spPr/>
      <dgm:t>
        <a:bodyPr/>
        <a:lstStyle/>
        <a:p>
          <a:endParaRPr lang="it-IT"/>
        </a:p>
      </dgm:t>
    </dgm:pt>
    <dgm:pt modelId="{567FC546-8C8F-461C-AAAA-02E2294A31B4}" type="pres">
      <dgm:prSet presAssocID="{E566E0A2-2D92-4943-80A2-99377726B23A}" presName="composite" presStyleCnt="0"/>
      <dgm:spPr/>
    </dgm:pt>
    <dgm:pt modelId="{E71A13F6-C4EF-45F8-8CAD-D07C1270D184}" type="pres">
      <dgm:prSet presAssocID="{E566E0A2-2D92-4943-80A2-99377726B23A}" presName="imagSh" presStyleLbl="bgImgPlace1" presStyleIdx="3" presStyleCnt="4"/>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000" b="-1000"/>
          </a:stretch>
        </a:blipFill>
        <a:ln>
          <a:solidFill>
            <a:srgbClr val="445364"/>
          </a:solidFill>
        </a:ln>
      </dgm:spPr>
      <dgm:t>
        <a:bodyPr/>
        <a:lstStyle/>
        <a:p>
          <a:endParaRPr lang="it-IT"/>
        </a:p>
      </dgm:t>
    </dgm:pt>
    <dgm:pt modelId="{E9B0F7D6-B02D-4D50-BBA9-7BB132803900}" type="pres">
      <dgm:prSet presAssocID="{E566E0A2-2D92-4943-80A2-99377726B23A}" presName="txNode" presStyleLbl="node1" presStyleIdx="3" presStyleCnt="4" custLinFactNeighborX="77" custLinFactNeighborY="21112">
        <dgm:presLayoutVars>
          <dgm:bulletEnabled val="1"/>
        </dgm:presLayoutVars>
      </dgm:prSet>
      <dgm:spPr/>
      <dgm:t>
        <a:bodyPr/>
        <a:lstStyle/>
        <a:p>
          <a:endParaRPr lang="it-IT"/>
        </a:p>
      </dgm:t>
    </dgm:pt>
  </dgm:ptLst>
  <dgm:cxnLst>
    <dgm:cxn modelId="{6854EBB1-EDBE-4070-9390-16C93B8736BA}" type="presOf" srcId="{46782241-8F0D-4678-868F-57078FA147C6}" destId="{68E5A152-586F-47D7-9753-0A0327E808DE}" srcOrd="0" destOrd="0" presId="urn:microsoft.com/office/officeart/2005/8/layout/hProcess10#1"/>
    <dgm:cxn modelId="{B4884A58-EBFB-4982-A76A-55BB938C807D}" type="presOf" srcId="{7CF93898-E02C-4436-83B4-E483F4F83ED6}" destId="{9F2F48B9-5EEB-4077-A944-4CD0F260841A}" srcOrd="0" destOrd="0" presId="urn:microsoft.com/office/officeart/2005/8/layout/hProcess10#1"/>
    <dgm:cxn modelId="{2A425B94-2D04-435B-833B-A15393C36D29}" type="presOf" srcId="{6493EF9B-ADD1-4ED2-BFD6-5B2F66D691E0}" destId="{22A7C9BB-EC58-4316-A840-D2F4934B2F7E}" srcOrd="1" destOrd="0" presId="urn:microsoft.com/office/officeart/2005/8/layout/hProcess10#1"/>
    <dgm:cxn modelId="{57A7F15C-E63D-4992-BCCD-230E998F85DB}" srcId="{6085B23E-6494-4836-AE19-D44DCE00741B}" destId="{037DE4BD-3BE5-44FA-B75E-A6A81217FB68}" srcOrd="0" destOrd="0" parTransId="{884DA852-C758-4B2C-87BE-A98A54BB99E2}" sibTransId="{81C4D244-BFDB-41F1-8C2A-D13D0BD4A931}"/>
    <dgm:cxn modelId="{C32AE0A9-C533-4FCC-8B10-2A1D2C5688DA}" srcId="{6085B23E-6494-4836-AE19-D44DCE00741B}" destId="{C0C9A402-16FF-4F38-B643-70A0C418C5B5}" srcOrd="2" destOrd="0" parTransId="{CAF6D42D-B520-44E8-AEBC-4ADB74817EF7}" sibTransId="{46782241-8F0D-4678-868F-57078FA147C6}"/>
    <dgm:cxn modelId="{EB1ED18F-B937-4178-8F96-A1FDD6F190EA}" type="presOf" srcId="{6493EF9B-ADD1-4ED2-BFD6-5B2F66D691E0}" destId="{E2107F0A-61C8-4EAE-A577-88531C94AE01}" srcOrd="0" destOrd="0" presId="urn:microsoft.com/office/officeart/2005/8/layout/hProcess10#1"/>
    <dgm:cxn modelId="{D51A7229-3CA8-48FA-A9C1-6E84367D7B38}" srcId="{6085B23E-6494-4836-AE19-D44DCE00741B}" destId="{7CF93898-E02C-4436-83B4-E483F4F83ED6}" srcOrd="1" destOrd="0" parTransId="{2B94A63F-0186-4533-8F12-2C291CF07D19}" sibTransId="{6493EF9B-ADD1-4ED2-BFD6-5B2F66D691E0}"/>
    <dgm:cxn modelId="{1B02B4AC-B47A-4C65-AA62-209728395550}" type="presOf" srcId="{C0C9A402-16FF-4F38-B643-70A0C418C5B5}" destId="{6E0A5446-A5B3-4779-9E26-8DC820453BEF}" srcOrd="0" destOrd="0" presId="urn:microsoft.com/office/officeart/2005/8/layout/hProcess10#1"/>
    <dgm:cxn modelId="{32E48ADB-842F-46FA-B0BF-9725956440E1}" srcId="{6085B23E-6494-4836-AE19-D44DCE00741B}" destId="{E566E0A2-2D92-4943-80A2-99377726B23A}" srcOrd="3" destOrd="0" parTransId="{777A8CB8-4E93-47EB-8870-D9CA7F486745}" sibTransId="{AE02706E-EA8D-45C2-BDC5-4D47241EFE47}"/>
    <dgm:cxn modelId="{7FF0387F-1434-46E4-8CD1-C124757A5957}" type="presOf" srcId="{81C4D244-BFDB-41F1-8C2A-D13D0BD4A931}" destId="{0E66F745-9845-4E64-A78C-1D736BD5F873}" srcOrd="0" destOrd="0" presId="urn:microsoft.com/office/officeart/2005/8/layout/hProcess10#1"/>
    <dgm:cxn modelId="{F933A57A-487C-49A0-923F-C6BD9F4458FC}" type="presOf" srcId="{6085B23E-6494-4836-AE19-D44DCE00741B}" destId="{247111C7-D460-4FB5-82B3-4322A517D934}" srcOrd="0" destOrd="0" presId="urn:microsoft.com/office/officeart/2005/8/layout/hProcess10#1"/>
    <dgm:cxn modelId="{0430F964-4DAB-426A-A813-1AAB5643A270}" type="presOf" srcId="{E566E0A2-2D92-4943-80A2-99377726B23A}" destId="{E9B0F7D6-B02D-4D50-BBA9-7BB132803900}" srcOrd="0" destOrd="0" presId="urn:microsoft.com/office/officeart/2005/8/layout/hProcess10#1"/>
    <dgm:cxn modelId="{312EF5C2-A59B-4149-912D-31AC743282C2}" type="presOf" srcId="{81C4D244-BFDB-41F1-8C2A-D13D0BD4A931}" destId="{E67F98AF-F53B-44D5-BBEA-0813092A7D95}" srcOrd="1" destOrd="0" presId="urn:microsoft.com/office/officeart/2005/8/layout/hProcess10#1"/>
    <dgm:cxn modelId="{56E37E78-0E0D-482A-B452-1FF22CAF452A}" type="presOf" srcId="{037DE4BD-3BE5-44FA-B75E-A6A81217FB68}" destId="{ECC9231A-4D00-4D10-BC42-29B70C1F9AE3}" srcOrd="0" destOrd="0" presId="urn:microsoft.com/office/officeart/2005/8/layout/hProcess10#1"/>
    <dgm:cxn modelId="{C3E827E1-C76B-4FB1-8164-F0636420B9EB}" type="presOf" srcId="{46782241-8F0D-4678-868F-57078FA147C6}" destId="{604A786E-6404-44C2-865A-1D1FDC869779}" srcOrd="1" destOrd="0" presId="urn:microsoft.com/office/officeart/2005/8/layout/hProcess10#1"/>
    <dgm:cxn modelId="{5C0C8816-3619-4C3D-AAFE-0548D7665116}" type="presParOf" srcId="{247111C7-D460-4FB5-82B3-4322A517D934}" destId="{107DA26C-634B-4D7D-A7C7-FBDDD099F6EA}" srcOrd="0" destOrd="0" presId="urn:microsoft.com/office/officeart/2005/8/layout/hProcess10#1"/>
    <dgm:cxn modelId="{A5723E7D-3210-424B-9CF3-D9163487F2A9}" type="presParOf" srcId="{107DA26C-634B-4D7D-A7C7-FBDDD099F6EA}" destId="{2C3EF86C-DC0D-4B83-B8A8-0D650C5AF9A0}" srcOrd="0" destOrd="0" presId="urn:microsoft.com/office/officeart/2005/8/layout/hProcess10#1"/>
    <dgm:cxn modelId="{CBE9DBBA-C4B3-4874-94B9-F25DDC74FAE4}" type="presParOf" srcId="{107DA26C-634B-4D7D-A7C7-FBDDD099F6EA}" destId="{ECC9231A-4D00-4D10-BC42-29B70C1F9AE3}" srcOrd="1" destOrd="0" presId="urn:microsoft.com/office/officeart/2005/8/layout/hProcess10#1"/>
    <dgm:cxn modelId="{7FDA2C38-4619-41C9-B0C6-F8E00445B614}" type="presParOf" srcId="{247111C7-D460-4FB5-82B3-4322A517D934}" destId="{0E66F745-9845-4E64-A78C-1D736BD5F873}" srcOrd="1" destOrd="0" presId="urn:microsoft.com/office/officeart/2005/8/layout/hProcess10#1"/>
    <dgm:cxn modelId="{B436FC1D-C702-44A9-9A50-5502AF7A4536}" type="presParOf" srcId="{0E66F745-9845-4E64-A78C-1D736BD5F873}" destId="{E67F98AF-F53B-44D5-BBEA-0813092A7D95}" srcOrd="0" destOrd="0" presId="urn:microsoft.com/office/officeart/2005/8/layout/hProcess10#1"/>
    <dgm:cxn modelId="{86B64085-47B8-4EB5-91C9-9A62AB6551EB}" type="presParOf" srcId="{247111C7-D460-4FB5-82B3-4322A517D934}" destId="{7694EE20-4330-48BB-8CB7-98D25BEAB60B}" srcOrd="2" destOrd="0" presId="urn:microsoft.com/office/officeart/2005/8/layout/hProcess10#1"/>
    <dgm:cxn modelId="{4AEF200E-51FB-4EFE-9250-5985EA12FC31}" type="presParOf" srcId="{7694EE20-4330-48BB-8CB7-98D25BEAB60B}" destId="{9A0D9AF1-A678-4E2B-A487-AB61CEF86FAA}" srcOrd="0" destOrd="0" presId="urn:microsoft.com/office/officeart/2005/8/layout/hProcess10#1"/>
    <dgm:cxn modelId="{14AB6F9A-1337-4497-BD46-4723711BA2CF}" type="presParOf" srcId="{7694EE20-4330-48BB-8CB7-98D25BEAB60B}" destId="{9F2F48B9-5EEB-4077-A944-4CD0F260841A}" srcOrd="1" destOrd="0" presId="urn:microsoft.com/office/officeart/2005/8/layout/hProcess10#1"/>
    <dgm:cxn modelId="{80E21A90-00B9-41D9-90A1-A34375B45211}" type="presParOf" srcId="{247111C7-D460-4FB5-82B3-4322A517D934}" destId="{E2107F0A-61C8-4EAE-A577-88531C94AE01}" srcOrd="3" destOrd="0" presId="urn:microsoft.com/office/officeart/2005/8/layout/hProcess10#1"/>
    <dgm:cxn modelId="{D1C9E8C2-7D93-44BA-A9A5-CE0D50F34FD5}" type="presParOf" srcId="{E2107F0A-61C8-4EAE-A577-88531C94AE01}" destId="{22A7C9BB-EC58-4316-A840-D2F4934B2F7E}" srcOrd="0" destOrd="0" presId="urn:microsoft.com/office/officeart/2005/8/layout/hProcess10#1"/>
    <dgm:cxn modelId="{88B394F3-73EC-4BFA-9E32-25C12BF67931}" type="presParOf" srcId="{247111C7-D460-4FB5-82B3-4322A517D934}" destId="{CA51B237-BF65-4A7D-8927-2437A7AF5890}" srcOrd="4" destOrd="0" presId="urn:microsoft.com/office/officeart/2005/8/layout/hProcess10#1"/>
    <dgm:cxn modelId="{E0B4EF82-5D3F-4DA4-A95A-741D7443F007}" type="presParOf" srcId="{CA51B237-BF65-4A7D-8927-2437A7AF5890}" destId="{2F4C51C6-0C96-4469-AB5D-5DD09B092048}" srcOrd="0" destOrd="0" presId="urn:microsoft.com/office/officeart/2005/8/layout/hProcess10#1"/>
    <dgm:cxn modelId="{3C045698-6C7A-4A18-8368-D68601E484F5}" type="presParOf" srcId="{CA51B237-BF65-4A7D-8927-2437A7AF5890}" destId="{6E0A5446-A5B3-4779-9E26-8DC820453BEF}" srcOrd="1" destOrd="0" presId="urn:microsoft.com/office/officeart/2005/8/layout/hProcess10#1"/>
    <dgm:cxn modelId="{37144CE0-AE4C-41DD-A8F1-671E448CC8CE}" type="presParOf" srcId="{247111C7-D460-4FB5-82B3-4322A517D934}" destId="{68E5A152-586F-47D7-9753-0A0327E808DE}" srcOrd="5" destOrd="0" presId="urn:microsoft.com/office/officeart/2005/8/layout/hProcess10#1"/>
    <dgm:cxn modelId="{C9FDD1AF-BF88-4DB1-A343-47EF8C8DA58B}" type="presParOf" srcId="{68E5A152-586F-47D7-9753-0A0327E808DE}" destId="{604A786E-6404-44C2-865A-1D1FDC869779}" srcOrd="0" destOrd="0" presId="urn:microsoft.com/office/officeart/2005/8/layout/hProcess10#1"/>
    <dgm:cxn modelId="{1BAA40F6-6D2C-4720-BAC6-8264C4562820}" type="presParOf" srcId="{247111C7-D460-4FB5-82B3-4322A517D934}" destId="{567FC546-8C8F-461C-AAAA-02E2294A31B4}" srcOrd="6" destOrd="0" presId="urn:microsoft.com/office/officeart/2005/8/layout/hProcess10#1"/>
    <dgm:cxn modelId="{541A379C-C817-4EE4-A6EB-CA3659619815}" type="presParOf" srcId="{567FC546-8C8F-461C-AAAA-02E2294A31B4}" destId="{E71A13F6-C4EF-45F8-8CAD-D07C1270D184}" srcOrd="0" destOrd="0" presId="urn:microsoft.com/office/officeart/2005/8/layout/hProcess10#1"/>
    <dgm:cxn modelId="{AFDA0359-2A98-4C2A-AE8C-15032DBEE954}" type="presParOf" srcId="{567FC546-8C8F-461C-AAAA-02E2294A31B4}" destId="{E9B0F7D6-B02D-4D50-BBA9-7BB132803900}" srcOrd="1" destOrd="0" presId="urn:microsoft.com/office/officeart/2005/8/layout/hProcess10#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66808E-DAAB-4BF5-8373-59CDE5194B88}"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it-IT"/>
        </a:p>
      </dgm:t>
    </dgm:pt>
    <dgm:pt modelId="{F080210F-5712-43C2-93C4-2359EC983C24}">
      <dgm:prSet phldrT="[Testo]" custT="1"/>
      <dgm:spPr>
        <a:solidFill>
          <a:srgbClr val="C2347E">
            <a:alpha val="85000"/>
          </a:srgbClr>
        </a:solidFill>
      </dgm:spPr>
      <dgm:t>
        <a:bodyPr/>
        <a:lstStyle/>
        <a:p>
          <a:r>
            <a:rPr lang="it-IT" sz="1800" dirty="0" smtClean="0">
              <a:solidFill>
                <a:schemeClr val="bg1"/>
              </a:solidFill>
              <a:latin typeface="Fedra Sans Std Bold" panose="020B0804040000020004" pitchFamily="34" charset="0"/>
            </a:rPr>
            <a:t>IL </a:t>
          </a:r>
          <a:r>
            <a:rPr lang="it-IT" sz="2800" dirty="0" smtClean="0">
              <a:solidFill>
                <a:schemeClr val="bg1"/>
              </a:solidFill>
              <a:latin typeface="Fedra Sans Std Bold" panose="020B0804040000020004" pitchFamily="34" charset="0"/>
            </a:rPr>
            <a:t>70%</a:t>
          </a:r>
          <a:r>
            <a:rPr lang="it-IT" sz="1800" dirty="0" smtClean="0">
              <a:solidFill>
                <a:schemeClr val="bg1"/>
              </a:solidFill>
              <a:latin typeface="Fedra Sans Std Bold" panose="020B0804040000020004" pitchFamily="34" charset="0"/>
            </a:rPr>
            <a:t> DEGLI ITALIANI PARTECIPA POCO O NULLA ALLA VITA CULTURALE</a:t>
          </a:r>
          <a:endParaRPr lang="it-IT" sz="1800" dirty="0">
            <a:solidFill>
              <a:schemeClr val="bg1"/>
            </a:solidFill>
            <a:latin typeface="Fedra Sans Std Bold" panose="020B0804040000020004" pitchFamily="34" charset="0"/>
          </a:endParaRPr>
        </a:p>
      </dgm:t>
    </dgm:pt>
    <dgm:pt modelId="{3E9FF1A0-5655-470C-A28A-6F755C896F9C}" type="parTrans" cxnId="{743989AD-8FEB-43D2-8730-335C499A8355}">
      <dgm:prSet/>
      <dgm:spPr/>
      <dgm:t>
        <a:bodyPr/>
        <a:lstStyle/>
        <a:p>
          <a:endParaRPr lang="it-IT">
            <a:solidFill>
              <a:schemeClr val="bg1"/>
            </a:solidFill>
            <a:latin typeface="Fedra Sans Std Bold" panose="020B0804040000020004" pitchFamily="34" charset="0"/>
          </a:endParaRPr>
        </a:p>
      </dgm:t>
    </dgm:pt>
    <dgm:pt modelId="{EDF7DCF3-5572-4A81-B947-3413560F445E}" type="sibTrans" cxnId="{743989AD-8FEB-43D2-8730-335C499A8355}">
      <dgm:prSet/>
      <dgm:spPr/>
      <dgm:t>
        <a:bodyPr/>
        <a:lstStyle/>
        <a:p>
          <a:endParaRPr lang="it-IT">
            <a:solidFill>
              <a:schemeClr val="bg1"/>
            </a:solidFill>
            <a:latin typeface="Fedra Sans Std Bold" panose="020B0804040000020004" pitchFamily="34" charset="0"/>
          </a:endParaRPr>
        </a:p>
      </dgm:t>
    </dgm:pt>
    <dgm:pt modelId="{3E304AF0-9E08-4362-AA5B-6AE76210DC9A}">
      <dgm:prSet phldrT="[Testo]" custT="1"/>
      <dgm:spPr>
        <a:solidFill>
          <a:srgbClr val="35A16B"/>
        </a:solidFill>
      </dgm:spPr>
      <dgm:t>
        <a:bodyPr/>
        <a:lstStyle/>
        <a:p>
          <a:r>
            <a:rPr lang="it-IT" sz="1800" dirty="0" smtClean="0">
              <a:solidFill>
                <a:schemeClr val="bg1"/>
              </a:solidFill>
              <a:latin typeface="Fedra Sans Std Bold" panose="020B0804040000020004" pitchFamily="34" charset="0"/>
            </a:rPr>
            <a:t>IL </a:t>
          </a:r>
          <a:r>
            <a:rPr lang="it-IT" sz="2800" dirty="0" smtClean="0">
              <a:solidFill>
                <a:schemeClr val="bg1"/>
              </a:solidFill>
              <a:latin typeface="Fedra Sans Std Bold" panose="020B0804040000020004" pitchFamily="34" charset="0"/>
            </a:rPr>
            <a:t>28,8%</a:t>
          </a:r>
          <a:r>
            <a:rPr lang="it-IT" sz="1800" dirty="0" smtClean="0">
              <a:solidFill>
                <a:schemeClr val="bg1"/>
              </a:solidFill>
              <a:latin typeface="Fedra Sans Std Bold" panose="020B0804040000020004" pitchFamily="34" charset="0"/>
            </a:rPr>
            <a:t> SVOLGE TRE O PIÙ ATTIVITÀ CULTURALI</a:t>
          </a:r>
          <a:endParaRPr lang="it-IT" sz="1800" dirty="0">
            <a:solidFill>
              <a:schemeClr val="bg1"/>
            </a:solidFill>
            <a:latin typeface="Fedra Sans Std Bold" panose="020B0804040000020004" pitchFamily="34" charset="0"/>
          </a:endParaRPr>
        </a:p>
      </dgm:t>
    </dgm:pt>
    <dgm:pt modelId="{C04610C6-60C5-4B68-AE06-92ED3F2D5267}" type="parTrans" cxnId="{173713B8-CAB6-4C20-AD72-513CAC0823FA}">
      <dgm:prSet/>
      <dgm:spPr/>
      <dgm:t>
        <a:bodyPr/>
        <a:lstStyle/>
        <a:p>
          <a:endParaRPr lang="it-IT">
            <a:solidFill>
              <a:schemeClr val="bg1"/>
            </a:solidFill>
            <a:latin typeface="Fedra Sans Std Bold" panose="020B0804040000020004" pitchFamily="34" charset="0"/>
          </a:endParaRPr>
        </a:p>
      </dgm:t>
    </dgm:pt>
    <dgm:pt modelId="{D3B1662C-C167-4974-8922-C3BA6FABAB60}" type="sibTrans" cxnId="{173713B8-CAB6-4C20-AD72-513CAC0823FA}">
      <dgm:prSet/>
      <dgm:spPr/>
      <dgm:t>
        <a:bodyPr/>
        <a:lstStyle/>
        <a:p>
          <a:endParaRPr lang="it-IT">
            <a:solidFill>
              <a:schemeClr val="bg1"/>
            </a:solidFill>
            <a:latin typeface="Fedra Sans Std Bold" panose="020B0804040000020004" pitchFamily="34" charset="0"/>
          </a:endParaRPr>
        </a:p>
      </dgm:t>
    </dgm:pt>
    <dgm:pt modelId="{F259EEC8-59DD-4EED-BA65-DB575C298686}">
      <dgm:prSet phldrT="[Testo]" custT="1"/>
      <dgm:spPr>
        <a:solidFill>
          <a:srgbClr val="7DBC00">
            <a:alpha val="85000"/>
          </a:srgbClr>
        </a:solidFill>
      </dgm:spPr>
      <dgm:t>
        <a:bodyPr/>
        <a:lstStyle/>
        <a:p>
          <a:r>
            <a:rPr lang="it-IT" sz="1800" dirty="0" smtClean="0">
              <a:solidFill>
                <a:schemeClr val="bg1"/>
              </a:solidFill>
              <a:latin typeface="Fedra Sans Std Bold" panose="020B0804040000020004" pitchFamily="34" charset="0"/>
            </a:rPr>
            <a:t>SOLO IL </a:t>
          </a:r>
          <a:r>
            <a:rPr lang="it-IT" sz="2800" dirty="0" smtClean="0">
              <a:solidFill>
                <a:schemeClr val="bg1"/>
              </a:solidFill>
              <a:latin typeface="Fedra Sans Std Bold" panose="020B0804040000020004" pitchFamily="34" charset="0"/>
            </a:rPr>
            <a:t>32,7%</a:t>
          </a:r>
          <a:r>
            <a:rPr lang="it-IT" sz="1800" dirty="0" smtClean="0">
              <a:solidFill>
                <a:schemeClr val="bg1"/>
              </a:solidFill>
              <a:latin typeface="Fedra Sans Std Bold" panose="020B0804040000020004" pitchFamily="34" charset="0"/>
            </a:rPr>
            <a:t> SVOLGE UNA O DUE ATTIVITÀ CULTURALI</a:t>
          </a:r>
          <a:endParaRPr lang="it-IT" sz="1800" dirty="0">
            <a:solidFill>
              <a:schemeClr val="bg1"/>
            </a:solidFill>
            <a:latin typeface="Fedra Sans Std Bold" panose="020B0804040000020004" pitchFamily="34" charset="0"/>
          </a:endParaRPr>
        </a:p>
      </dgm:t>
    </dgm:pt>
    <dgm:pt modelId="{38524C7F-B12B-4A10-88AC-7ED3E85D8152}" type="parTrans" cxnId="{FAF33854-6ED6-4BDC-A2B1-D3FDC044CEC6}">
      <dgm:prSet/>
      <dgm:spPr/>
      <dgm:t>
        <a:bodyPr/>
        <a:lstStyle/>
        <a:p>
          <a:endParaRPr lang="it-IT">
            <a:solidFill>
              <a:schemeClr val="bg1"/>
            </a:solidFill>
            <a:latin typeface="Fedra Sans Std Bold" panose="020B0804040000020004" pitchFamily="34" charset="0"/>
          </a:endParaRPr>
        </a:p>
      </dgm:t>
    </dgm:pt>
    <dgm:pt modelId="{F2908D2E-69F5-4012-9AFC-178E4C12ACB2}" type="sibTrans" cxnId="{FAF33854-6ED6-4BDC-A2B1-D3FDC044CEC6}">
      <dgm:prSet/>
      <dgm:spPr/>
      <dgm:t>
        <a:bodyPr/>
        <a:lstStyle/>
        <a:p>
          <a:endParaRPr lang="it-IT">
            <a:solidFill>
              <a:schemeClr val="bg1"/>
            </a:solidFill>
            <a:latin typeface="Fedra Sans Std Bold" panose="020B0804040000020004" pitchFamily="34" charset="0"/>
          </a:endParaRPr>
        </a:p>
      </dgm:t>
    </dgm:pt>
    <dgm:pt modelId="{0EB47065-1EC2-4D3D-A686-69CF89A57D74}">
      <dgm:prSet phldrT="[Testo]" custT="1"/>
      <dgm:spPr>
        <a:solidFill>
          <a:srgbClr val="53056B"/>
        </a:solidFill>
      </dgm:spPr>
      <dgm:t>
        <a:bodyPr/>
        <a:lstStyle/>
        <a:p>
          <a:r>
            <a:rPr lang="it-IT" sz="1600" dirty="0" smtClean="0">
              <a:solidFill>
                <a:schemeClr val="bg1"/>
              </a:solidFill>
              <a:latin typeface="Fedra Sans Std Bold" panose="020B0804040000020004" pitchFamily="34" charset="0"/>
            </a:rPr>
            <a:t>IL </a:t>
          </a:r>
          <a:r>
            <a:rPr lang="it-IT" sz="2800" dirty="0" smtClean="0">
              <a:solidFill>
                <a:schemeClr val="bg1"/>
              </a:solidFill>
              <a:latin typeface="Fedra Sans Std Bold" panose="020B0804040000020004" pitchFamily="34" charset="0"/>
            </a:rPr>
            <a:t>37,4% </a:t>
          </a:r>
          <a:r>
            <a:rPr lang="it-IT" sz="1600" dirty="0" smtClean="0">
              <a:solidFill>
                <a:schemeClr val="bg1"/>
              </a:solidFill>
              <a:latin typeface="Fedra Sans Std Bold" panose="020B0804040000020004" pitchFamily="34" charset="0"/>
            </a:rPr>
            <a:t>DEGLI ITALIANI NON HA SVOLTO NESSUNA ATTIVITÀ CULTURALE (ERA IL 34% NEL 2008)</a:t>
          </a:r>
          <a:endParaRPr lang="it-IT" sz="1600" dirty="0">
            <a:solidFill>
              <a:schemeClr val="bg1"/>
            </a:solidFill>
            <a:latin typeface="Fedra Sans Std Bold" panose="020B0804040000020004" pitchFamily="34" charset="0"/>
          </a:endParaRPr>
        </a:p>
      </dgm:t>
    </dgm:pt>
    <dgm:pt modelId="{25438FDA-F226-475F-AC4E-680CB83FE637}" type="parTrans" cxnId="{73051AAA-6EB1-4EC3-9EF9-17D124A62854}">
      <dgm:prSet/>
      <dgm:spPr/>
      <dgm:t>
        <a:bodyPr/>
        <a:lstStyle/>
        <a:p>
          <a:endParaRPr lang="it-IT">
            <a:solidFill>
              <a:schemeClr val="bg1"/>
            </a:solidFill>
            <a:latin typeface="Fedra Sans Std Bold" panose="020B0804040000020004" pitchFamily="34" charset="0"/>
          </a:endParaRPr>
        </a:p>
      </dgm:t>
    </dgm:pt>
    <dgm:pt modelId="{0E769B91-649B-43F4-B0CC-69486F74DFDB}" type="sibTrans" cxnId="{73051AAA-6EB1-4EC3-9EF9-17D124A62854}">
      <dgm:prSet/>
      <dgm:spPr/>
      <dgm:t>
        <a:bodyPr/>
        <a:lstStyle/>
        <a:p>
          <a:endParaRPr lang="it-IT">
            <a:solidFill>
              <a:schemeClr val="bg1"/>
            </a:solidFill>
            <a:latin typeface="Fedra Sans Std Bold" panose="020B0804040000020004" pitchFamily="34" charset="0"/>
          </a:endParaRPr>
        </a:p>
      </dgm:t>
    </dgm:pt>
    <dgm:pt modelId="{47EC9B86-3B07-4656-B9EB-BDC81C9951E7}" type="pres">
      <dgm:prSet presAssocID="{0566808E-DAAB-4BF5-8373-59CDE5194B88}" presName="compositeShape" presStyleCnt="0">
        <dgm:presLayoutVars>
          <dgm:chMax val="7"/>
          <dgm:dir/>
          <dgm:resizeHandles val="exact"/>
        </dgm:presLayoutVars>
      </dgm:prSet>
      <dgm:spPr/>
      <dgm:t>
        <a:bodyPr/>
        <a:lstStyle/>
        <a:p>
          <a:endParaRPr lang="it-IT"/>
        </a:p>
      </dgm:t>
    </dgm:pt>
    <dgm:pt modelId="{F852E02E-015E-437C-8163-AF92BF86C9F1}" type="pres">
      <dgm:prSet presAssocID="{0566808E-DAAB-4BF5-8373-59CDE5194B88}" presName="wedge1" presStyleLbl="node1" presStyleIdx="0" presStyleCnt="4"/>
      <dgm:spPr/>
      <dgm:t>
        <a:bodyPr/>
        <a:lstStyle/>
        <a:p>
          <a:endParaRPr lang="it-IT"/>
        </a:p>
      </dgm:t>
    </dgm:pt>
    <dgm:pt modelId="{F6B0BA62-2A80-4F5C-A50F-131B939929A1}" type="pres">
      <dgm:prSet presAssocID="{0566808E-DAAB-4BF5-8373-59CDE5194B88}" presName="wedge1Tx" presStyleLbl="node1" presStyleIdx="0" presStyleCnt="4">
        <dgm:presLayoutVars>
          <dgm:chMax val="0"/>
          <dgm:chPref val="0"/>
          <dgm:bulletEnabled val="1"/>
        </dgm:presLayoutVars>
      </dgm:prSet>
      <dgm:spPr/>
      <dgm:t>
        <a:bodyPr/>
        <a:lstStyle/>
        <a:p>
          <a:endParaRPr lang="it-IT"/>
        </a:p>
      </dgm:t>
    </dgm:pt>
    <dgm:pt modelId="{9715D1BF-3F50-45DA-9A3F-779319494D51}" type="pres">
      <dgm:prSet presAssocID="{0566808E-DAAB-4BF5-8373-59CDE5194B88}" presName="wedge2" presStyleLbl="node1" presStyleIdx="1" presStyleCnt="4"/>
      <dgm:spPr/>
      <dgm:t>
        <a:bodyPr/>
        <a:lstStyle/>
        <a:p>
          <a:endParaRPr lang="it-IT"/>
        </a:p>
      </dgm:t>
    </dgm:pt>
    <dgm:pt modelId="{2726F9EF-83EC-41F5-8674-92B7B4E2CB1C}" type="pres">
      <dgm:prSet presAssocID="{0566808E-DAAB-4BF5-8373-59CDE5194B88}" presName="wedge2Tx" presStyleLbl="node1" presStyleIdx="1" presStyleCnt="4">
        <dgm:presLayoutVars>
          <dgm:chMax val="0"/>
          <dgm:chPref val="0"/>
          <dgm:bulletEnabled val="1"/>
        </dgm:presLayoutVars>
      </dgm:prSet>
      <dgm:spPr/>
      <dgm:t>
        <a:bodyPr/>
        <a:lstStyle/>
        <a:p>
          <a:endParaRPr lang="it-IT"/>
        </a:p>
      </dgm:t>
    </dgm:pt>
    <dgm:pt modelId="{D8C4D54D-CF80-42CC-9F7A-EA3B9ECF9F29}" type="pres">
      <dgm:prSet presAssocID="{0566808E-DAAB-4BF5-8373-59CDE5194B88}" presName="wedge3" presStyleLbl="node1" presStyleIdx="2" presStyleCnt="4"/>
      <dgm:spPr/>
      <dgm:t>
        <a:bodyPr/>
        <a:lstStyle/>
        <a:p>
          <a:endParaRPr lang="it-IT"/>
        </a:p>
      </dgm:t>
    </dgm:pt>
    <dgm:pt modelId="{FFC4D8E4-B2FB-4CBE-A142-6331C4BFBFBE}" type="pres">
      <dgm:prSet presAssocID="{0566808E-DAAB-4BF5-8373-59CDE5194B88}" presName="wedge3Tx" presStyleLbl="node1" presStyleIdx="2" presStyleCnt="4">
        <dgm:presLayoutVars>
          <dgm:chMax val="0"/>
          <dgm:chPref val="0"/>
          <dgm:bulletEnabled val="1"/>
        </dgm:presLayoutVars>
      </dgm:prSet>
      <dgm:spPr/>
      <dgm:t>
        <a:bodyPr/>
        <a:lstStyle/>
        <a:p>
          <a:endParaRPr lang="it-IT"/>
        </a:p>
      </dgm:t>
    </dgm:pt>
    <dgm:pt modelId="{52D37945-131F-4128-A122-B2E9FE73E058}" type="pres">
      <dgm:prSet presAssocID="{0566808E-DAAB-4BF5-8373-59CDE5194B88}" presName="wedge4" presStyleLbl="node1" presStyleIdx="3" presStyleCnt="4"/>
      <dgm:spPr/>
      <dgm:t>
        <a:bodyPr/>
        <a:lstStyle/>
        <a:p>
          <a:endParaRPr lang="it-IT"/>
        </a:p>
      </dgm:t>
    </dgm:pt>
    <dgm:pt modelId="{FB300CF7-8FF8-43C9-9342-1B78E2045246}" type="pres">
      <dgm:prSet presAssocID="{0566808E-DAAB-4BF5-8373-59CDE5194B88}" presName="wedge4Tx" presStyleLbl="node1" presStyleIdx="3" presStyleCnt="4">
        <dgm:presLayoutVars>
          <dgm:chMax val="0"/>
          <dgm:chPref val="0"/>
          <dgm:bulletEnabled val="1"/>
        </dgm:presLayoutVars>
      </dgm:prSet>
      <dgm:spPr/>
      <dgm:t>
        <a:bodyPr/>
        <a:lstStyle/>
        <a:p>
          <a:endParaRPr lang="it-IT"/>
        </a:p>
      </dgm:t>
    </dgm:pt>
  </dgm:ptLst>
  <dgm:cxnLst>
    <dgm:cxn modelId="{F6BDB39F-7A3B-4BAF-933E-99313BBEA4C9}" type="presOf" srcId="{F259EEC8-59DD-4EED-BA65-DB575C298686}" destId="{D8C4D54D-CF80-42CC-9F7A-EA3B9ECF9F29}" srcOrd="0" destOrd="0" presId="urn:microsoft.com/office/officeart/2005/8/layout/chart3"/>
    <dgm:cxn modelId="{173713B8-CAB6-4C20-AD72-513CAC0823FA}" srcId="{0566808E-DAAB-4BF5-8373-59CDE5194B88}" destId="{3E304AF0-9E08-4362-AA5B-6AE76210DC9A}" srcOrd="1" destOrd="0" parTransId="{C04610C6-60C5-4B68-AE06-92ED3F2D5267}" sibTransId="{D3B1662C-C167-4974-8922-C3BA6FABAB60}"/>
    <dgm:cxn modelId="{2249ED5C-F758-4742-868C-09FC25147E22}" type="presOf" srcId="{0EB47065-1EC2-4D3D-A686-69CF89A57D74}" destId="{52D37945-131F-4128-A122-B2E9FE73E058}" srcOrd="0" destOrd="0" presId="urn:microsoft.com/office/officeart/2005/8/layout/chart3"/>
    <dgm:cxn modelId="{824BF1E7-AAAE-428D-88A9-826CFF6B830A}" type="presOf" srcId="{F080210F-5712-43C2-93C4-2359EC983C24}" destId="{F852E02E-015E-437C-8163-AF92BF86C9F1}" srcOrd="0" destOrd="0" presId="urn:microsoft.com/office/officeart/2005/8/layout/chart3"/>
    <dgm:cxn modelId="{FAF33854-6ED6-4BDC-A2B1-D3FDC044CEC6}" srcId="{0566808E-DAAB-4BF5-8373-59CDE5194B88}" destId="{F259EEC8-59DD-4EED-BA65-DB575C298686}" srcOrd="2" destOrd="0" parTransId="{38524C7F-B12B-4A10-88AC-7ED3E85D8152}" sibTransId="{F2908D2E-69F5-4012-9AFC-178E4C12ACB2}"/>
    <dgm:cxn modelId="{484AC57B-100A-4BFC-B595-B12216C7DDBC}" type="presOf" srcId="{F259EEC8-59DD-4EED-BA65-DB575C298686}" destId="{FFC4D8E4-B2FB-4CBE-A142-6331C4BFBFBE}" srcOrd="1" destOrd="0" presId="urn:microsoft.com/office/officeart/2005/8/layout/chart3"/>
    <dgm:cxn modelId="{47443C15-0801-4492-B6B6-C71BCF0E028F}" type="presOf" srcId="{0566808E-DAAB-4BF5-8373-59CDE5194B88}" destId="{47EC9B86-3B07-4656-B9EB-BDC81C9951E7}" srcOrd="0" destOrd="0" presId="urn:microsoft.com/office/officeart/2005/8/layout/chart3"/>
    <dgm:cxn modelId="{73051AAA-6EB1-4EC3-9EF9-17D124A62854}" srcId="{0566808E-DAAB-4BF5-8373-59CDE5194B88}" destId="{0EB47065-1EC2-4D3D-A686-69CF89A57D74}" srcOrd="3" destOrd="0" parTransId="{25438FDA-F226-475F-AC4E-680CB83FE637}" sibTransId="{0E769B91-649B-43F4-B0CC-69486F74DFDB}"/>
    <dgm:cxn modelId="{1C2EF8AF-6C55-4A71-9CE9-B136062F92E2}" type="presOf" srcId="{3E304AF0-9E08-4362-AA5B-6AE76210DC9A}" destId="{9715D1BF-3F50-45DA-9A3F-779319494D51}" srcOrd="0" destOrd="0" presId="urn:microsoft.com/office/officeart/2005/8/layout/chart3"/>
    <dgm:cxn modelId="{DF0A0E7A-80FA-44F9-9C0F-22FD51486594}" type="presOf" srcId="{3E304AF0-9E08-4362-AA5B-6AE76210DC9A}" destId="{2726F9EF-83EC-41F5-8674-92B7B4E2CB1C}" srcOrd="1" destOrd="0" presId="urn:microsoft.com/office/officeart/2005/8/layout/chart3"/>
    <dgm:cxn modelId="{743989AD-8FEB-43D2-8730-335C499A8355}" srcId="{0566808E-DAAB-4BF5-8373-59CDE5194B88}" destId="{F080210F-5712-43C2-93C4-2359EC983C24}" srcOrd="0" destOrd="0" parTransId="{3E9FF1A0-5655-470C-A28A-6F755C896F9C}" sibTransId="{EDF7DCF3-5572-4A81-B947-3413560F445E}"/>
    <dgm:cxn modelId="{85B902D2-4BB3-4D22-95C8-89B77C3A62AF}" type="presOf" srcId="{F080210F-5712-43C2-93C4-2359EC983C24}" destId="{F6B0BA62-2A80-4F5C-A50F-131B939929A1}" srcOrd="1" destOrd="0" presId="urn:microsoft.com/office/officeart/2005/8/layout/chart3"/>
    <dgm:cxn modelId="{8FB48A82-07AD-4121-BDFA-DA2F740ACF84}" type="presOf" srcId="{0EB47065-1EC2-4D3D-A686-69CF89A57D74}" destId="{FB300CF7-8FF8-43C9-9342-1B78E2045246}" srcOrd="1" destOrd="0" presId="urn:microsoft.com/office/officeart/2005/8/layout/chart3"/>
    <dgm:cxn modelId="{40E15803-1B13-4986-81EB-F58DC718D1C3}" type="presParOf" srcId="{47EC9B86-3B07-4656-B9EB-BDC81C9951E7}" destId="{F852E02E-015E-437C-8163-AF92BF86C9F1}" srcOrd="0" destOrd="0" presId="urn:microsoft.com/office/officeart/2005/8/layout/chart3"/>
    <dgm:cxn modelId="{9DAFCA68-DFD3-4E46-BBD8-E7431B5616FD}" type="presParOf" srcId="{47EC9B86-3B07-4656-B9EB-BDC81C9951E7}" destId="{F6B0BA62-2A80-4F5C-A50F-131B939929A1}" srcOrd="1" destOrd="0" presId="urn:microsoft.com/office/officeart/2005/8/layout/chart3"/>
    <dgm:cxn modelId="{51FF37E0-DDA8-4EB7-B119-1A30EF7CCDDA}" type="presParOf" srcId="{47EC9B86-3B07-4656-B9EB-BDC81C9951E7}" destId="{9715D1BF-3F50-45DA-9A3F-779319494D51}" srcOrd="2" destOrd="0" presId="urn:microsoft.com/office/officeart/2005/8/layout/chart3"/>
    <dgm:cxn modelId="{E313BB65-7ED0-4691-9E54-4D14C5C661CE}" type="presParOf" srcId="{47EC9B86-3B07-4656-B9EB-BDC81C9951E7}" destId="{2726F9EF-83EC-41F5-8674-92B7B4E2CB1C}" srcOrd="3" destOrd="0" presId="urn:microsoft.com/office/officeart/2005/8/layout/chart3"/>
    <dgm:cxn modelId="{D77F1CC5-8452-46AF-AFD4-7BBD6FB1B32A}" type="presParOf" srcId="{47EC9B86-3B07-4656-B9EB-BDC81C9951E7}" destId="{D8C4D54D-CF80-42CC-9F7A-EA3B9ECF9F29}" srcOrd="4" destOrd="0" presId="urn:microsoft.com/office/officeart/2005/8/layout/chart3"/>
    <dgm:cxn modelId="{14BA0760-3673-47BE-AC3B-5AEB37B2A040}" type="presParOf" srcId="{47EC9B86-3B07-4656-B9EB-BDC81C9951E7}" destId="{FFC4D8E4-B2FB-4CBE-A142-6331C4BFBFBE}" srcOrd="5" destOrd="0" presId="urn:microsoft.com/office/officeart/2005/8/layout/chart3"/>
    <dgm:cxn modelId="{7853491B-F05C-4EF0-9E0D-1F29BBB211C7}" type="presParOf" srcId="{47EC9B86-3B07-4656-B9EB-BDC81C9951E7}" destId="{52D37945-131F-4128-A122-B2E9FE73E058}" srcOrd="6" destOrd="0" presId="urn:microsoft.com/office/officeart/2005/8/layout/chart3"/>
    <dgm:cxn modelId="{BAEB9BA6-17FA-411F-824B-C3DFF0BC71F4}" type="presParOf" srcId="{47EC9B86-3B07-4656-B9EB-BDC81C9951E7}" destId="{FB300CF7-8FF8-43C9-9342-1B78E2045246}" srcOrd="7"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85B23E-6494-4836-AE19-D44DCE00741B}" type="doc">
      <dgm:prSet loTypeId="urn:microsoft.com/office/officeart/2005/8/layout/hProcess10#3" loCatId="picture" qsTypeId="urn:microsoft.com/office/officeart/2005/8/quickstyle/simple1" qsCatId="simple" csTypeId="urn:microsoft.com/office/officeart/2005/8/colors/accent1_2" csCatId="accent1" phldr="1"/>
      <dgm:spPr/>
      <dgm:t>
        <a:bodyPr/>
        <a:lstStyle/>
        <a:p>
          <a:endParaRPr lang="it-IT"/>
        </a:p>
      </dgm:t>
    </dgm:pt>
    <dgm:pt modelId="{037DE4BD-3BE5-44FA-B75E-A6A81217FB68}">
      <dgm:prSet phldrT="[Testo]" custT="1"/>
      <dgm:spPr>
        <a:solidFill>
          <a:srgbClr val="5B9BD5">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SCARICATE 340.000 APPLICAZIONI</a:t>
          </a:r>
        </a:p>
        <a:p>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884DA852-C758-4B2C-87BE-A98A54BB99E2}" type="parTrans" cxnId="{57A7F15C-E63D-4992-BCCD-230E998F85DB}">
      <dgm:prSet/>
      <dgm:spPr/>
      <dgm:t>
        <a:bodyPr/>
        <a:lstStyle/>
        <a:p>
          <a:endParaRPr lang="it-IT"/>
        </a:p>
      </dgm:t>
    </dgm:pt>
    <dgm:pt modelId="{81C4D244-BFDB-41F1-8C2A-D13D0BD4A931}" type="sibTrans" cxnId="{57A7F15C-E63D-4992-BCCD-230E998F85DB}">
      <dgm:prSet/>
      <dgm:spPr>
        <a:solidFill>
          <a:srgbClr val="445364"/>
        </a:solidFill>
      </dgm:spPr>
      <dgm:t>
        <a:bodyPr/>
        <a:lstStyle/>
        <a:p>
          <a:endParaRPr lang="it-IT"/>
        </a:p>
      </dgm:t>
    </dgm:pt>
    <dgm:pt modelId="{7CF93898-E02C-4436-83B4-E483F4F83ED6}">
      <dgm:prSet phldrT="[Testo]" custT="1"/>
      <dgm:spPr>
        <a:solidFill>
          <a:srgbClr val="35A16B">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ASCOLTATE 40.000 ORE SU SPOTIFY</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2B94A63F-0186-4533-8F12-2C291CF07D19}" type="parTrans" cxnId="{D51A7229-3CA8-48FA-A9C1-6E84367D7B38}">
      <dgm:prSet/>
      <dgm:spPr/>
      <dgm:t>
        <a:bodyPr/>
        <a:lstStyle/>
        <a:p>
          <a:endParaRPr lang="it-IT"/>
        </a:p>
      </dgm:t>
    </dgm:pt>
    <dgm:pt modelId="{6493EF9B-ADD1-4ED2-BFD6-5B2F66D691E0}" type="sibTrans" cxnId="{D51A7229-3CA8-48FA-A9C1-6E84367D7B38}">
      <dgm:prSet/>
      <dgm:spPr>
        <a:solidFill>
          <a:srgbClr val="445364"/>
        </a:solidFill>
      </dgm:spPr>
      <dgm:t>
        <a:bodyPr/>
        <a:lstStyle/>
        <a:p>
          <a:endParaRPr lang="it-IT"/>
        </a:p>
      </dgm:t>
    </dgm:pt>
    <dgm:pt modelId="{C0C9A402-16FF-4F38-B643-70A0C418C5B5}">
      <dgm:prSet phldrT="[Testo]" custT="1"/>
      <dgm:spPr>
        <a:solidFill>
          <a:srgbClr val="53056B">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CARICATI 42.000 POST SU INSTAGRAM</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CAF6D42D-B520-44E8-AEBC-4ADB74817EF7}" type="parTrans" cxnId="{C32AE0A9-C533-4FCC-8B10-2A1D2C5688DA}">
      <dgm:prSet/>
      <dgm:spPr/>
      <dgm:t>
        <a:bodyPr/>
        <a:lstStyle/>
        <a:p>
          <a:endParaRPr lang="it-IT"/>
        </a:p>
      </dgm:t>
    </dgm:pt>
    <dgm:pt modelId="{46782241-8F0D-4678-868F-57078FA147C6}" type="sibTrans" cxnId="{C32AE0A9-C533-4FCC-8B10-2A1D2C5688DA}">
      <dgm:prSet/>
      <dgm:spPr>
        <a:solidFill>
          <a:srgbClr val="445364"/>
        </a:solidFill>
      </dgm:spPr>
      <dgm:t>
        <a:bodyPr/>
        <a:lstStyle/>
        <a:p>
          <a:endParaRPr lang="it-IT"/>
        </a:p>
      </dgm:t>
    </dgm:pt>
    <dgm:pt modelId="{E566E0A2-2D92-4943-80A2-99377726B23A}">
      <dgm:prSet phldrT="[Testo]" custT="1"/>
      <dgm:spPr>
        <a:solidFill>
          <a:srgbClr val="FF9900">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SCRITTI 452.000 TWEET</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777A8CB8-4E93-47EB-8870-D9CA7F486745}" type="parTrans" cxnId="{32E48ADB-842F-46FA-B0BF-9725956440E1}">
      <dgm:prSet/>
      <dgm:spPr/>
      <dgm:t>
        <a:bodyPr/>
        <a:lstStyle/>
        <a:p>
          <a:endParaRPr lang="it-IT"/>
        </a:p>
      </dgm:t>
    </dgm:pt>
    <dgm:pt modelId="{AE02706E-EA8D-45C2-BDC5-4D47241EFE47}" type="sibTrans" cxnId="{32E48ADB-842F-46FA-B0BF-9725956440E1}">
      <dgm:prSet/>
      <dgm:spPr/>
      <dgm:t>
        <a:bodyPr/>
        <a:lstStyle/>
        <a:p>
          <a:endParaRPr lang="it-IT"/>
        </a:p>
      </dgm:t>
    </dgm:pt>
    <dgm:pt modelId="{247111C7-D460-4FB5-82B3-4322A517D934}" type="pres">
      <dgm:prSet presAssocID="{6085B23E-6494-4836-AE19-D44DCE00741B}" presName="Name0" presStyleCnt="0">
        <dgm:presLayoutVars>
          <dgm:dir/>
          <dgm:resizeHandles val="exact"/>
        </dgm:presLayoutVars>
      </dgm:prSet>
      <dgm:spPr/>
      <dgm:t>
        <a:bodyPr/>
        <a:lstStyle/>
        <a:p>
          <a:endParaRPr lang="it-IT"/>
        </a:p>
      </dgm:t>
    </dgm:pt>
    <dgm:pt modelId="{107DA26C-634B-4D7D-A7C7-FBDDD099F6EA}" type="pres">
      <dgm:prSet presAssocID="{037DE4BD-3BE5-44FA-B75E-A6A81217FB68}" presName="composite" presStyleCnt="0"/>
      <dgm:spPr/>
    </dgm:pt>
    <dgm:pt modelId="{2C3EF86C-DC0D-4B83-B8A8-0D650C5AF9A0}" type="pres">
      <dgm:prSet presAssocID="{037DE4BD-3BE5-44FA-B75E-A6A81217FB68}" presName="imagSh" presStyleLbl="b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50000" b="-50000"/>
          </a:stretch>
        </a:blipFill>
        <a:ln>
          <a:solidFill>
            <a:srgbClr val="445364"/>
          </a:solidFill>
        </a:ln>
      </dgm:spPr>
      <dgm:t>
        <a:bodyPr/>
        <a:lstStyle/>
        <a:p>
          <a:endParaRPr lang="it-IT"/>
        </a:p>
      </dgm:t>
    </dgm:pt>
    <dgm:pt modelId="{ECC9231A-4D00-4D10-BC42-29B70C1F9AE3}" type="pres">
      <dgm:prSet presAssocID="{037DE4BD-3BE5-44FA-B75E-A6A81217FB68}" presName="txNode" presStyleLbl="node1" presStyleIdx="0" presStyleCnt="4" custLinFactNeighborX="4872" custLinFactNeighborY="21112">
        <dgm:presLayoutVars>
          <dgm:bulletEnabled val="1"/>
        </dgm:presLayoutVars>
      </dgm:prSet>
      <dgm:spPr/>
      <dgm:t>
        <a:bodyPr/>
        <a:lstStyle/>
        <a:p>
          <a:endParaRPr lang="it-IT"/>
        </a:p>
      </dgm:t>
    </dgm:pt>
    <dgm:pt modelId="{0E66F745-9845-4E64-A78C-1D736BD5F873}" type="pres">
      <dgm:prSet presAssocID="{81C4D244-BFDB-41F1-8C2A-D13D0BD4A931}" presName="sibTrans" presStyleLbl="sibTrans2D1" presStyleIdx="0" presStyleCnt="3"/>
      <dgm:spPr/>
      <dgm:t>
        <a:bodyPr/>
        <a:lstStyle/>
        <a:p>
          <a:endParaRPr lang="it-IT"/>
        </a:p>
      </dgm:t>
    </dgm:pt>
    <dgm:pt modelId="{E67F98AF-F53B-44D5-BBEA-0813092A7D95}" type="pres">
      <dgm:prSet presAssocID="{81C4D244-BFDB-41F1-8C2A-D13D0BD4A931}" presName="connTx" presStyleLbl="sibTrans2D1" presStyleIdx="0" presStyleCnt="3"/>
      <dgm:spPr/>
      <dgm:t>
        <a:bodyPr/>
        <a:lstStyle/>
        <a:p>
          <a:endParaRPr lang="it-IT"/>
        </a:p>
      </dgm:t>
    </dgm:pt>
    <dgm:pt modelId="{7694EE20-4330-48BB-8CB7-98D25BEAB60B}" type="pres">
      <dgm:prSet presAssocID="{7CF93898-E02C-4436-83B4-E483F4F83ED6}" presName="composite" presStyleCnt="0"/>
      <dgm:spPr/>
    </dgm:pt>
    <dgm:pt modelId="{9A0D9AF1-A678-4E2B-A487-AB61CEF86FAA}" type="pres">
      <dgm:prSet presAssocID="{7CF93898-E02C-4436-83B4-E483F4F83ED6}" presName="imagSh" presStyleLbl="bgImgPlac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a:solidFill>
            <a:srgbClr val="445364"/>
          </a:solidFill>
        </a:ln>
      </dgm:spPr>
      <dgm:t>
        <a:bodyPr/>
        <a:lstStyle/>
        <a:p>
          <a:endParaRPr lang="it-IT"/>
        </a:p>
      </dgm:t>
    </dgm:pt>
    <dgm:pt modelId="{9F2F48B9-5EEB-4077-A944-4CD0F260841A}" type="pres">
      <dgm:prSet presAssocID="{7CF93898-E02C-4436-83B4-E483F4F83ED6}" presName="txNode" presStyleLbl="node1" presStyleIdx="1" presStyleCnt="4" custLinFactNeighborX="4872" custLinFactNeighborY="21112">
        <dgm:presLayoutVars>
          <dgm:bulletEnabled val="1"/>
        </dgm:presLayoutVars>
      </dgm:prSet>
      <dgm:spPr/>
      <dgm:t>
        <a:bodyPr/>
        <a:lstStyle/>
        <a:p>
          <a:endParaRPr lang="it-IT"/>
        </a:p>
      </dgm:t>
    </dgm:pt>
    <dgm:pt modelId="{E2107F0A-61C8-4EAE-A577-88531C94AE01}" type="pres">
      <dgm:prSet presAssocID="{6493EF9B-ADD1-4ED2-BFD6-5B2F66D691E0}" presName="sibTrans" presStyleLbl="sibTrans2D1" presStyleIdx="1" presStyleCnt="3"/>
      <dgm:spPr/>
      <dgm:t>
        <a:bodyPr/>
        <a:lstStyle/>
        <a:p>
          <a:endParaRPr lang="it-IT"/>
        </a:p>
      </dgm:t>
    </dgm:pt>
    <dgm:pt modelId="{22A7C9BB-EC58-4316-A840-D2F4934B2F7E}" type="pres">
      <dgm:prSet presAssocID="{6493EF9B-ADD1-4ED2-BFD6-5B2F66D691E0}" presName="connTx" presStyleLbl="sibTrans2D1" presStyleIdx="1" presStyleCnt="3"/>
      <dgm:spPr/>
      <dgm:t>
        <a:bodyPr/>
        <a:lstStyle/>
        <a:p>
          <a:endParaRPr lang="it-IT"/>
        </a:p>
      </dgm:t>
    </dgm:pt>
    <dgm:pt modelId="{CA51B237-BF65-4A7D-8927-2437A7AF5890}" type="pres">
      <dgm:prSet presAssocID="{C0C9A402-16FF-4F38-B643-70A0C418C5B5}" presName="composite" presStyleCnt="0"/>
      <dgm:spPr/>
    </dgm:pt>
    <dgm:pt modelId="{2F4C51C6-0C96-4469-AB5D-5DD09B092048}" type="pres">
      <dgm:prSet presAssocID="{C0C9A402-16FF-4F38-B643-70A0C418C5B5}" presName="imagSh" presStyleLbl="b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a:solidFill>
            <a:srgbClr val="445364"/>
          </a:solidFill>
        </a:ln>
      </dgm:spPr>
      <dgm:t>
        <a:bodyPr/>
        <a:lstStyle/>
        <a:p>
          <a:endParaRPr lang="it-IT"/>
        </a:p>
      </dgm:t>
    </dgm:pt>
    <dgm:pt modelId="{6E0A5446-A5B3-4779-9E26-8DC820453BEF}" type="pres">
      <dgm:prSet presAssocID="{C0C9A402-16FF-4F38-B643-70A0C418C5B5}" presName="txNode" presStyleLbl="node1" presStyleIdx="2" presStyleCnt="4" custLinFactNeighborX="4872" custLinFactNeighborY="21112">
        <dgm:presLayoutVars>
          <dgm:bulletEnabled val="1"/>
        </dgm:presLayoutVars>
      </dgm:prSet>
      <dgm:spPr/>
      <dgm:t>
        <a:bodyPr/>
        <a:lstStyle/>
        <a:p>
          <a:endParaRPr lang="it-IT"/>
        </a:p>
      </dgm:t>
    </dgm:pt>
    <dgm:pt modelId="{68E5A152-586F-47D7-9753-0A0327E808DE}" type="pres">
      <dgm:prSet presAssocID="{46782241-8F0D-4678-868F-57078FA147C6}" presName="sibTrans" presStyleLbl="sibTrans2D1" presStyleIdx="2" presStyleCnt="3"/>
      <dgm:spPr/>
      <dgm:t>
        <a:bodyPr/>
        <a:lstStyle/>
        <a:p>
          <a:endParaRPr lang="it-IT"/>
        </a:p>
      </dgm:t>
    </dgm:pt>
    <dgm:pt modelId="{604A786E-6404-44C2-865A-1D1FDC869779}" type="pres">
      <dgm:prSet presAssocID="{46782241-8F0D-4678-868F-57078FA147C6}" presName="connTx" presStyleLbl="sibTrans2D1" presStyleIdx="2" presStyleCnt="3"/>
      <dgm:spPr/>
      <dgm:t>
        <a:bodyPr/>
        <a:lstStyle/>
        <a:p>
          <a:endParaRPr lang="it-IT"/>
        </a:p>
      </dgm:t>
    </dgm:pt>
    <dgm:pt modelId="{567FC546-8C8F-461C-AAAA-02E2294A31B4}" type="pres">
      <dgm:prSet presAssocID="{E566E0A2-2D92-4943-80A2-99377726B23A}" presName="composite" presStyleCnt="0"/>
      <dgm:spPr/>
    </dgm:pt>
    <dgm:pt modelId="{E71A13F6-C4EF-45F8-8CAD-D07C1270D184}" type="pres">
      <dgm:prSet presAssocID="{E566E0A2-2D92-4943-80A2-99377726B23A}" presName="imagSh" presStyleLbl="bgImgPlac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l="-12000" r="-12000"/>
          </a:stretch>
        </a:blipFill>
        <a:ln>
          <a:solidFill>
            <a:srgbClr val="445364"/>
          </a:solidFill>
        </a:ln>
      </dgm:spPr>
      <dgm:t>
        <a:bodyPr/>
        <a:lstStyle/>
        <a:p>
          <a:endParaRPr lang="it-IT"/>
        </a:p>
      </dgm:t>
    </dgm:pt>
    <dgm:pt modelId="{E9B0F7D6-B02D-4D50-BBA9-7BB132803900}" type="pres">
      <dgm:prSet presAssocID="{E566E0A2-2D92-4943-80A2-99377726B23A}" presName="txNode" presStyleLbl="node1" presStyleIdx="3" presStyleCnt="4" custLinFactNeighborX="77" custLinFactNeighborY="21112">
        <dgm:presLayoutVars>
          <dgm:bulletEnabled val="1"/>
        </dgm:presLayoutVars>
      </dgm:prSet>
      <dgm:spPr/>
      <dgm:t>
        <a:bodyPr/>
        <a:lstStyle/>
        <a:p>
          <a:endParaRPr lang="it-IT"/>
        </a:p>
      </dgm:t>
    </dgm:pt>
  </dgm:ptLst>
  <dgm:cxnLst>
    <dgm:cxn modelId="{5C3D404A-77DB-48A7-83D7-5DB47892FCC3}" type="presOf" srcId="{81C4D244-BFDB-41F1-8C2A-D13D0BD4A931}" destId="{E67F98AF-F53B-44D5-BBEA-0813092A7D95}" srcOrd="1" destOrd="0" presId="urn:microsoft.com/office/officeart/2005/8/layout/hProcess10#3"/>
    <dgm:cxn modelId="{AFC4F649-6BC2-443A-9231-CB0C1F1FC370}" type="presOf" srcId="{037DE4BD-3BE5-44FA-B75E-A6A81217FB68}" destId="{ECC9231A-4D00-4D10-BC42-29B70C1F9AE3}" srcOrd="0" destOrd="0" presId="urn:microsoft.com/office/officeart/2005/8/layout/hProcess10#3"/>
    <dgm:cxn modelId="{1B5430F6-E576-4A17-9F44-527AA49686F3}" type="presOf" srcId="{46782241-8F0D-4678-868F-57078FA147C6}" destId="{604A786E-6404-44C2-865A-1D1FDC869779}" srcOrd="1" destOrd="0" presId="urn:microsoft.com/office/officeart/2005/8/layout/hProcess10#3"/>
    <dgm:cxn modelId="{81E75783-032B-4720-9B3C-17B993E957FE}" type="presOf" srcId="{C0C9A402-16FF-4F38-B643-70A0C418C5B5}" destId="{6E0A5446-A5B3-4779-9E26-8DC820453BEF}" srcOrd="0" destOrd="0" presId="urn:microsoft.com/office/officeart/2005/8/layout/hProcess10#3"/>
    <dgm:cxn modelId="{419851B2-0328-4C09-AEE4-CFF5EF982F99}" type="presOf" srcId="{46782241-8F0D-4678-868F-57078FA147C6}" destId="{68E5A152-586F-47D7-9753-0A0327E808DE}" srcOrd="0" destOrd="0" presId="urn:microsoft.com/office/officeart/2005/8/layout/hProcess10#3"/>
    <dgm:cxn modelId="{027D37A9-E730-4DE9-B0DD-C1956BCC3076}" type="presOf" srcId="{E566E0A2-2D92-4943-80A2-99377726B23A}" destId="{E9B0F7D6-B02D-4D50-BBA9-7BB132803900}" srcOrd="0" destOrd="0" presId="urn:microsoft.com/office/officeart/2005/8/layout/hProcess10#3"/>
    <dgm:cxn modelId="{57A7F15C-E63D-4992-BCCD-230E998F85DB}" srcId="{6085B23E-6494-4836-AE19-D44DCE00741B}" destId="{037DE4BD-3BE5-44FA-B75E-A6A81217FB68}" srcOrd="0" destOrd="0" parTransId="{884DA852-C758-4B2C-87BE-A98A54BB99E2}" sibTransId="{81C4D244-BFDB-41F1-8C2A-D13D0BD4A931}"/>
    <dgm:cxn modelId="{C32AE0A9-C533-4FCC-8B10-2A1D2C5688DA}" srcId="{6085B23E-6494-4836-AE19-D44DCE00741B}" destId="{C0C9A402-16FF-4F38-B643-70A0C418C5B5}" srcOrd="2" destOrd="0" parTransId="{CAF6D42D-B520-44E8-AEBC-4ADB74817EF7}" sibTransId="{46782241-8F0D-4678-868F-57078FA147C6}"/>
    <dgm:cxn modelId="{D51A7229-3CA8-48FA-A9C1-6E84367D7B38}" srcId="{6085B23E-6494-4836-AE19-D44DCE00741B}" destId="{7CF93898-E02C-4436-83B4-E483F4F83ED6}" srcOrd="1" destOrd="0" parTransId="{2B94A63F-0186-4533-8F12-2C291CF07D19}" sibTransId="{6493EF9B-ADD1-4ED2-BFD6-5B2F66D691E0}"/>
    <dgm:cxn modelId="{7E7E16C2-4A8D-43E6-83D4-6783736C763B}" type="presOf" srcId="{6085B23E-6494-4836-AE19-D44DCE00741B}" destId="{247111C7-D460-4FB5-82B3-4322A517D934}" srcOrd="0" destOrd="0" presId="urn:microsoft.com/office/officeart/2005/8/layout/hProcess10#3"/>
    <dgm:cxn modelId="{9DC3DF88-2FEC-498E-B494-23ED8D9FA5F2}" type="presOf" srcId="{81C4D244-BFDB-41F1-8C2A-D13D0BD4A931}" destId="{0E66F745-9845-4E64-A78C-1D736BD5F873}" srcOrd="0" destOrd="0" presId="urn:microsoft.com/office/officeart/2005/8/layout/hProcess10#3"/>
    <dgm:cxn modelId="{32E48ADB-842F-46FA-B0BF-9725956440E1}" srcId="{6085B23E-6494-4836-AE19-D44DCE00741B}" destId="{E566E0A2-2D92-4943-80A2-99377726B23A}" srcOrd="3" destOrd="0" parTransId="{777A8CB8-4E93-47EB-8870-D9CA7F486745}" sibTransId="{AE02706E-EA8D-45C2-BDC5-4D47241EFE47}"/>
    <dgm:cxn modelId="{DA6C1EEE-EA56-4ADD-9849-BBB0067F27F2}" type="presOf" srcId="{7CF93898-E02C-4436-83B4-E483F4F83ED6}" destId="{9F2F48B9-5EEB-4077-A944-4CD0F260841A}" srcOrd="0" destOrd="0" presId="urn:microsoft.com/office/officeart/2005/8/layout/hProcess10#3"/>
    <dgm:cxn modelId="{F84BABAD-31D0-42A6-BBB3-F30E50D49DBB}" type="presOf" srcId="{6493EF9B-ADD1-4ED2-BFD6-5B2F66D691E0}" destId="{22A7C9BB-EC58-4316-A840-D2F4934B2F7E}" srcOrd="1" destOrd="0" presId="urn:microsoft.com/office/officeart/2005/8/layout/hProcess10#3"/>
    <dgm:cxn modelId="{7B6F175F-DF2B-4C79-873F-15A5AD0849D2}" type="presOf" srcId="{6493EF9B-ADD1-4ED2-BFD6-5B2F66D691E0}" destId="{E2107F0A-61C8-4EAE-A577-88531C94AE01}" srcOrd="0" destOrd="0" presId="urn:microsoft.com/office/officeart/2005/8/layout/hProcess10#3"/>
    <dgm:cxn modelId="{9C0DEE8D-1B36-4650-92BE-79C385FB9F3E}" type="presParOf" srcId="{247111C7-D460-4FB5-82B3-4322A517D934}" destId="{107DA26C-634B-4D7D-A7C7-FBDDD099F6EA}" srcOrd="0" destOrd="0" presId="urn:microsoft.com/office/officeart/2005/8/layout/hProcess10#3"/>
    <dgm:cxn modelId="{B2DEF2EF-D3D3-4E16-9E6B-9972009015B2}" type="presParOf" srcId="{107DA26C-634B-4D7D-A7C7-FBDDD099F6EA}" destId="{2C3EF86C-DC0D-4B83-B8A8-0D650C5AF9A0}" srcOrd="0" destOrd="0" presId="urn:microsoft.com/office/officeart/2005/8/layout/hProcess10#3"/>
    <dgm:cxn modelId="{C235300A-9884-4813-8577-A1F370841D98}" type="presParOf" srcId="{107DA26C-634B-4D7D-A7C7-FBDDD099F6EA}" destId="{ECC9231A-4D00-4D10-BC42-29B70C1F9AE3}" srcOrd="1" destOrd="0" presId="urn:microsoft.com/office/officeart/2005/8/layout/hProcess10#3"/>
    <dgm:cxn modelId="{C003B760-B735-4607-A313-BFF396A056B9}" type="presParOf" srcId="{247111C7-D460-4FB5-82B3-4322A517D934}" destId="{0E66F745-9845-4E64-A78C-1D736BD5F873}" srcOrd="1" destOrd="0" presId="urn:microsoft.com/office/officeart/2005/8/layout/hProcess10#3"/>
    <dgm:cxn modelId="{D069B995-F3AF-44B9-85BC-265D3B0025E8}" type="presParOf" srcId="{0E66F745-9845-4E64-A78C-1D736BD5F873}" destId="{E67F98AF-F53B-44D5-BBEA-0813092A7D95}" srcOrd="0" destOrd="0" presId="urn:microsoft.com/office/officeart/2005/8/layout/hProcess10#3"/>
    <dgm:cxn modelId="{74CDFEFA-E369-420A-8AA7-B01CD8150848}" type="presParOf" srcId="{247111C7-D460-4FB5-82B3-4322A517D934}" destId="{7694EE20-4330-48BB-8CB7-98D25BEAB60B}" srcOrd="2" destOrd="0" presId="urn:microsoft.com/office/officeart/2005/8/layout/hProcess10#3"/>
    <dgm:cxn modelId="{97DA1362-6849-4772-91AA-00261698A269}" type="presParOf" srcId="{7694EE20-4330-48BB-8CB7-98D25BEAB60B}" destId="{9A0D9AF1-A678-4E2B-A487-AB61CEF86FAA}" srcOrd="0" destOrd="0" presId="urn:microsoft.com/office/officeart/2005/8/layout/hProcess10#3"/>
    <dgm:cxn modelId="{3792DFB6-B48E-4FCA-A180-A17CBAD7806E}" type="presParOf" srcId="{7694EE20-4330-48BB-8CB7-98D25BEAB60B}" destId="{9F2F48B9-5EEB-4077-A944-4CD0F260841A}" srcOrd="1" destOrd="0" presId="urn:microsoft.com/office/officeart/2005/8/layout/hProcess10#3"/>
    <dgm:cxn modelId="{EA26922F-789E-488B-AA15-BC53D4A9BFB3}" type="presParOf" srcId="{247111C7-D460-4FB5-82B3-4322A517D934}" destId="{E2107F0A-61C8-4EAE-A577-88531C94AE01}" srcOrd="3" destOrd="0" presId="urn:microsoft.com/office/officeart/2005/8/layout/hProcess10#3"/>
    <dgm:cxn modelId="{45F10F76-0B42-4A9A-9C98-BD672131271B}" type="presParOf" srcId="{E2107F0A-61C8-4EAE-A577-88531C94AE01}" destId="{22A7C9BB-EC58-4316-A840-D2F4934B2F7E}" srcOrd="0" destOrd="0" presId="urn:microsoft.com/office/officeart/2005/8/layout/hProcess10#3"/>
    <dgm:cxn modelId="{9A2FFB6C-3C7A-4BD3-A644-FAD78E6B992D}" type="presParOf" srcId="{247111C7-D460-4FB5-82B3-4322A517D934}" destId="{CA51B237-BF65-4A7D-8927-2437A7AF5890}" srcOrd="4" destOrd="0" presId="urn:microsoft.com/office/officeart/2005/8/layout/hProcess10#3"/>
    <dgm:cxn modelId="{1FB36996-83F0-4C67-AA52-58461EBB0C92}" type="presParOf" srcId="{CA51B237-BF65-4A7D-8927-2437A7AF5890}" destId="{2F4C51C6-0C96-4469-AB5D-5DD09B092048}" srcOrd="0" destOrd="0" presId="urn:microsoft.com/office/officeart/2005/8/layout/hProcess10#3"/>
    <dgm:cxn modelId="{E12B20C6-0DC7-4BDD-A38E-598BBDB122AB}" type="presParOf" srcId="{CA51B237-BF65-4A7D-8927-2437A7AF5890}" destId="{6E0A5446-A5B3-4779-9E26-8DC820453BEF}" srcOrd="1" destOrd="0" presId="urn:microsoft.com/office/officeart/2005/8/layout/hProcess10#3"/>
    <dgm:cxn modelId="{28465A14-189A-4906-9812-DE2FEE130AC8}" type="presParOf" srcId="{247111C7-D460-4FB5-82B3-4322A517D934}" destId="{68E5A152-586F-47D7-9753-0A0327E808DE}" srcOrd="5" destOrd="0" presId="urn:microsoft.com/office/officeart/2005/8/layout/hProcess10#3"/>
    <dgm:cxn modelId="{BE5A28EB-4835-46E6-8074-9BEEFDCDB9C2}" type="presParOf" srcId="{68E5A152-586F-47D7-9753-0A0327E808DE}" destId="{604A786E-6404-44C2-865A-1D1FDC869779}" srcOrd="0" destOrd="0" presId="urn:microsoft.com/office/officeart/2005/8/layout/hProcess10#3"/>
    <dgm:cxn modelId="{5D2B42BB-6E34-44A2-AA9B-CA231EB46F88}" type="presParOf" srcId="{247111C7-D460-4FB5-82B3-4322A517D934}" destId="{567FC546-8C8F-461C-AAAA-02E2294A31B4}" srcOrd="6" destOrd="0" presId="urn:microsoft.com/office/officeart/2005/8/layout/hProcess10#3"/>
    <dgm:cxn modelId="{B0B96E6E-62F6-416D-B3BC-34DEEC57FAED}" type="presParOf" srcId="{567FC546-8C8F-461C-AAAA-02E2294A31B4}" destId="{E71A13F6-C4EF-45F8-8CAD-D07C1270D184}" srcOrd="0" destOrd="0" presId="urn:microsoft.com/office/officeart/2005/8/layout/hProcess10#3"/>
    <dgm:cxn modelId="{E8475F1D-4F57-4AE3-B3A6-A1CCD783B83C}" type="presParOf" srcId="{567FC546-8C8F-461C-AAAA-02E2294A31B4}" destId="{E9B0F7D6-B02D-4D50-BBA9-7BB132803900}" srcOrd="1" destOrd="0" presId="urn:microsoft.com/office/officeart/2005/8/layout/hProcess10#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85B23E-6494-4836-AE19-D44DCE00741B}" type="doc">
      <dgm:prSet loTypeId="urn:microsoft.com/office/officeart/2005/8/layout/hProcess10#4" loCatId="picture" qsTypeId="urn:microsoft.com/office/officeart/2005/8/quickstyle/simple1" qsCatId="simple" csTypeId="urn:microsoft.com/office/officeart/2005/8/colors/accent1_2" csCatId="accent1" phldr="1"/>
      <dgm:spPr/>
      <dgm:t>
        <a:bodyPr/>
        <a:lstStyle/>
        <a:p>
          <a:endParaRPr lang="it-IT"/>
        </a:p>
      </dgm:t>
    </dgm:pt>
    <dgm:pt modelId="{037DE4BD-3BE5-44FA-B75E-A6A81217FB68}">
      <dgm:prSet phldrT="[Testo]" custT="1"/>
      <dgm:spPr>
        <a:solidFill>
          <a:srgbClr val="C2347E">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EFFETTUATE 3,5 MILIONI DI RICERCHE SU GOOGLE</a:t>
          </a:r>
        </a:p>
        <a:p>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884DA852-C758-4B2C-87BE-A98A54BB99E2}" type="parTrans" cxnId="{57A7F15C-E63D-4992-BCCD-230E998F85DB}">
      <dgm:prSet/>
      <dgm:spPr/>
      <dgm:t>
        <a:bodyPr/>
        <a:lstStyle/>
        <a:p>
          <a:endParaRPr lang="it-IT"/>
        </a:p>
      </dgm:t>
    </dgm:pt>
    <dgm:pt modelId="{81C4D244-BFDB-41F1-8C2A-D13D0BD4A931}" type="sibTrans" cxnId="{57A7F15C-E63D-4992-BCCD-230E998F85DB}">
      <dgm:prSet/>
      <dgm:spPr>
        <a:solidFill>
          <a:srgbClr val="445364"/>
        </a:solidFill>
      </dgm:spPr>
      <dgm:t>
        <a:bodyPr/>
        <a:lstStyle/>
        <a:p>
          <a:endParaRPr lang="it-IT"/>
        </a:p>
      </dgm:t>
    </dgm:pt>
    <dgm:pt modelId="{7CF93898-E02C-4436-83B4-E483F4F83ED6}">
      <dgm:prSet phldrT="[Testo]" custT="1"/>
      <dgm:spPr>
        <a:solidFill>
          <a:srgbClr val="7DBC00">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VISTI 4,1 MILIONI DI VIDEO SU YOUTUBE</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2B94A63F-0186-4533-8F12-2C291CF07D19}" type="parTrans" cxnId="{D51A7229-3CA8-48FA-A9C1-6E84367D7B38}">
      <dgm:prSet/>
      <dgm:spPr/>
      <dgm:t>
        <a:bodyPr/>
        <a:lstStyle/>
        <a:p>
          <a:endParaRPr lang="it-IT"/>
        </a:p>
      </dgm:t>
    </dgm:pt>
    <dgm:pt modelId="{6493EF9B-ADD1-4ED2-BFD6-5B2F66D691E0}" type="sibTrans" cxnId="{D51A7229-3CA8-48FA-A9C1-6E84367D7B38}">
      <dgm:prSet/>
      <dgm:spPr>
        <a:solidFill>
          <a:srgbClr val="445364"/>
        </a:solidFill>
      </dgm:spPr>
      <dgm:t>
        <a:bodyPr/>
        <a:lstStyle/>
        <a:p>
          <a:endParaRPr lang="it-IT"/>
        </a:p>
      </dgm:t>
    </dgm:pt>
    <dgm:pt modelId="{C0C9A402-16FF-4F38-B643-70A0C418C5B5}">
      <dgm:prSet phldrT="[Testo]" custT="1"/>
      <dgm:spPr>
        <a:solidFill>
          <a:schemeClr val="tx1">
            <a:alpha val="85000"/>
          </a:scheme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1 MILIONE DI SWIPES SU TINDER</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CAF6D42D-B520-44E8-AEBC-4ADB74817EF7}" type="parTrans" cxnId="{C32AE0A9-C533-4FCC-8B10-2A1D2C5688DA}">
      <dgm:prSet/>
      <dgm:spPr/>
      <dgm:t>
        <a:bodyPr/>
        <a:lstStyle/>
        <a:p>
          <a:endParaRPr lang="it-IT"/>
        </a:p>
      </dgm:t>
    </dgm:pt>
    <dgm:pt modelId="{46782241-8F0D-4678-868F-57078FA147C6}" type="sibTrans" cxnId="{C32AE0A9-C533-4FCC-8B10-2A1D2C5688DA}">
      <dgm:prSet/>
      <dgm:spPr>
        <a:solidFill>
          <a:srgbClr val="445364"/>
        </a:solidFill>
      </dgm:spPr>
      <dgm:t>
        <a:bodyPr/>
        <a:lstStyle/>
        <a:p>
          <a:endParaRPr lang="it-IT"/>
        </a:p>
      </dgm:t>
    </dgm:pt>
    <dgm:pt modelId="{E566E0A2-2D92-4943-80A2-99377726B23A}">
      <dgm:prSet phldrT="[Testo]" custT="1"/>
      <dgm:spPr>
        <a:solidFill>
          <a:srgbClr val="445364">
            <a:alpha val="85000"/>
          </a:srgbClr>
        </a:solidFill>
        <a:ln>
          <a:noFill/>
        </a:ln>
      </dgm:spPr>
      <dgm:t>
        <a:bodyPr/>
        <a:lstStyle/>
        <a:p>
          <a:r>
            <a:rPr lang="it-IT" sz="1100" dirty="0" smtClean="0">
              <a:effectLst>
                <a:outerShdw blurRad="38100" dist="38100" dir="2700000" algn="tl">
                  <a:srgbClr val="000000">
                    <a:alpha val="43137"/>
                  </a:srgbClr>
                </a:outerShdw>
              </a:effectLst>
              <a:latin typeface="Fedra Sans Std Bold" panose="020B0804040000020004" pitchFamily="34" charset="0"/>
            </a:rPr>
            <a:t>SPESI 750,000 € ONLINE</a:t>
          </a:r>
          <a:endParaRPr lang="it-IT" sz="1100" dirty="0">
            <a:effectLst>
              <a:outerShdw blurRad="38100" dist="38100" dir="2700000" algn="tl">
                <a:srgbClr val="000000">
                  <a:alpha val="43137"/>
                </a:srgbClr>
              </a:outerShdw>
            </a:effectLst>
            <a:latin typeface="Fedra Sans Std Bold" panose="020B0804040000020004" pitchFamily="34" charset="0"/>
          </a:endParaRPr>
        </a:p>
      </dgm:t>
    </dgm:pt>
    <dgm:pt modelId="{777A8CB8-4E93-47EB-8870-D9CA7F486745}" type="parTrans" cxnId="{32E48ADB-842F-46FA-B0BF-9725956440E1}">
      <dgm:prSet/>
      <dgm:spPr/>
      <dgm:t>
        <a:bodyPr/>
        <a:lstStyle/>
        <a:p>
          <a:endParaRPr lang="it-IT"/>
        </a:p>
      </dgm:t>
    </dgm:pt>
    <dgm:pt modelId="{AE02706E-EA8D-45C2-BDC5-4D47241EFE47}" type="sibTrans" cxnId="{32E48ADB-842F-46FA-B0BF-9725956440E1}">
      <dgm:prSet/>
      <dgm:spPr/>
      <dgm:t>
        <a:bodyPr/>
        <a:lstStyle/>
        <a:p>
          <a:endParaRPr lang="it-IT"/>
        </a:p>
      </dgm:t>
    </dgm:pt>
    <dgm:pt modelId="{247111C7-D460-4FB5-82B3-4322A517D934}" type="pres">
      <dgm:prSet presAssocID="{6085B23E-6494-4836-AE19-D44DCE00741B}" presName="Name0" presStyleCnt="0">
        <dgm:presLayoutVars>
          <dgm:dir/>
          <dgm:resizeHandles val="exact"/>
        </dgm:presLayoutVars>
      </dgm:prSet>
      <dgm:spPr/>
      <dgm:t>
        <a:bodyPr/>
        <a:lstStyle/>
        <a:p>
          <a:endParaRPr lang="it-IT"/>
        </a:p>
      </dgm:t>
    </dgm:pt>
    <dgm:pt modelId="{107DA26C-634B-4D7D-A7C7-FBDDD099F6EA}" type="pres">
      <dgm:prSet presAssocID="{037DE4BD-3BE5-44FA-B75E-A6A81217FB68}" presName="composite" presStyleCnt="0"/>
      <dgm:spPr/>
    </dgm:pt>
    <dgm:pt modelId="{2C3EF86C-DC0D-4B83-B8A8-0D650C5AF9A0}" type="pres">
      <dgm:prSet presAssocID="{037DE4BD-3BE5-44FA-B75E-A6A81217FB68}" presName="imagSh" presStyleLbl="b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1000" b="-1000"/>
          </a:stretch>
        </a:blipFill>
        <a:ln>
          <a:solidFill>
            <a:srgbClr val="445364"/>
          </a:solidFill>
        </a:ln>
      </dgm:spPr>
      <dgm:t>
        <a:bodyPr/>
        <a:lstStyle/>
        <a:p>
          <a:endParaRPr lang="it-IT"/>
        </a:p>
      </dgm:t>
    </dgm:pt>
    <dgm:pt modelId="{ECC9231A-4D00-4D10-BC42-29B70C1F9AE3}" type="pres">
      <dgm:prSet presAssocID="{037DE4BD-3BE5-44FA-B75E-A6A81217FB68}" presName="txNode" presStyleLbl="node1" presStyleIdx="0" presStyleCnt="4" custLinFactNeighborX="4872" custLinFactNeighborY="21112">
        <dgm:presLayoutVars>
          <dgm:bulletEnabled val="1"/>
        </dgm:presLayoutVars>
      </dgm:prSet>
      <dgm:spPr/>
      <dgm:t>
        <a:bodyPr/>
        <a:lstStyle/>
        <a:p>
          <a:endParaRPr lang="it-IT"/>
        </a:p>
      </dgm:t>
    </dgm:pt>
    <dgm:pt modelId="{0E66F745-9845-4E64-A78C-1D736BD5F873}" type="pres">
      <dgm:prSet presAssocID="{81C4D244-BFDB-41F1-8C2A-D13D0BD4A931}" presName="sibTrans" presStyleLbl="sibTrans2D1" presStyleIdx="0" presStyleCnt="3"/>
      <dgm:spPr/>
      <dgm:t>
        <a:bodyPr/>
        <a:lstStyle/>
        <a:p>
          <a:endParaRPr lang="it-IT"/>
        </a:p>
      </dgm:t>
    </dgm:pt>
    <dgm:pt modelId="{E67F98AF-F53B-44D5-BBEA-0813092A7D95}" type="pres">
      <dgm:prSet presAssocID="{81C4D244-BFDB-41F1-8C2A-D13D0BD4A931}" presName="connTx" presStyleLbl="sibTrans2D1" presStyleIdx="0" presStyleCnt="3"/>
      <dgm:spPr/>
      <dgm:t>
        <a:bodyPr/>
        <a:lstStyle/>
        <a:p>
          <a:endParaRPr lang="it-IT"/>
        </a:p>
      </dgm:t>
    </dgm:pt>
    <dgm:pt modelId="{7694EE20-4330-48BB-8CB7-98D25BEAB60B}" type="pres">
      <dgm:prSet presAssocID="{7CF93898-E02C-4436-83B4-E483F4F83ED6}" presName="composite" presStyleCnt="0"/>
      <dgm:spPr/>
    </dgm:pt>
    <dgm:pt modelId="{9A0D9AF1-A678-4E2B-A487-AB61CEF86FAA}" type="pres">
      <dgm:prSet presAssocID="{7CF93898-E02C-4436-83B4-E483F4F83ED6}" presName="imagSh" presStyleLbl="bgImgPlace1" presStyleIdx="1" presStyleCnt="4"/>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27000" r="-27000"/>
          </a:stretch>
        </a:blipFill>
        <a:ln>
          <a:solidFill>
            <a:srgbClr val="445364"/>
          </a:solidFill>
        </a:ln>
      </dgm:spPr>
      <dgm:t>
        <a:bodyPr/>
        <a:lstStyle/>
        <a:p>
          <a:endParaRPr lang="it-IT"/>
        </a:p>
      </dgm:t>
    </dgm:pt>
    <dgm:pt modelId="{9F2F48B9-5EEB-4077-A944-4CD0F260841A}" type="pres">
      <dgm:prSet presAssocID="{7CF93898-E02C-4436-83B4-E483F4F83ED6}" presName="txNode" presStyleLbl="node1" presStyleIdx="1" presStyleCnt="4" custLinFactNeighborX="4872" custLinFactNeighborY="21112">
        <dgm:presLayoutVars>
          <dgm:bulletEnabled val="1"/>
        </dgm:presLayoutVars>
      </dgm:prSet>
      <dgm:spPr/>
      <dgm:t>
        <a:bodyPr/>
        <a:lstStyle/>
        <a:p>
          <a:endParaRPr lang="it-IT"/>
        </a:p>
      </dgm:t>
    </dgm:pt>
    <dgm:pt modelId="{E2107F0A-61C8-4EAE-A577-88531C94AE01}" type="pres">
      <dgm:prSet presAssocID="{6493EF9B-ADD1-4ED2-BFD6-5B2F66D691E0}" presName="sibTrans" presStyleLbl="sibTrans2D1" presStyleIdx="1" presStyleCnt="3"/>
      <dgm:spPr/>
      <dgm:t>
        <a:bodyPr/>
        <a:lstStyle/>
        <a:p>
          <a:endParaRPr lang="it-IT"/>
        </a:p>
      </dgm:t>
    </dgm:pt>
    <dgm:pt modelId="{22A7C9BB-EC58-4316-A840-D2F4934B2F7E}" type="pres">
      <dgm:prSet presAssocID="{6493EF9B-ADD1-4ED2-BFD6-5B2F66D691E0}" presName="connTx" presStyleLbl="sibTrans2D1" presStyleIdx="1" presStyleCnt="3"/>
      <dgm:spPr/>
      <dgm:t>
        <a:bodyPr/>
        <a:lstStyle/>
        <a:p>
          <a:endParaRPr lang="it-IT"/>
        </a:p>
      </dgm:t>
    </dgm:pt>
    <dgm:pt modelId="{CA51B237-BF65-4A7D-8927-2437A7AF5890}" type="pres">
      <dgm:prSet presAssocID="{C0C9A402-16FF-4F38-B643-70A0C418C5B5}" presName="composite" presStyleCnt="0"/>
      <dgm:spPr/>
    </dgm:pt>
    <dgm:pt modelId="{2F4C51C6-0C96-4469-AB5D-5DD09B092048}" type="pres">
      <dgm:prSet presAssocID="{C0C9A402-16FF-4F38-B643-70A0C418C5B5}" presName="imagSh" presStyleLbl="b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a:solidFill>
            <a:srgbClr val="445364"/>
          </a:solidFill>
        </a:ln>
      </dgm:spPr>
      <dgm:t>
        <a:bodyPr/>
        <a:lstStyle/>
        <a:p>
          <a:endParaRPr lang="it-IT"/>
        </a:p>
      </dgm:t>
    </dgm:pt>
    <dgm:pt modelId="{6E0A5446-A5B3-4779-9E26-8DC820453BEF}" type="pres">
      <dgm:prSet presAssocID="{C0C9A402-16FF-4F38-B643-70A0C418C5B5}" presName="txNode" presStyleLbl="node1" presStyleIdx="2" presStyleCnt="4" custLinFactNeighborX="4872" custLinFactNeighborY="21112">
        <dgm:presLayoutVars>
          <dgm:bulletEnabled val="1"/>
        </dgm:presLayoutVars>
      </dgm:prSet>
      <dgm:spPr/>
      <dgm:t>
        <a:bodyPr/>
        <a:lstStyle/>
        <a:p>
          <a:endParaRPr lang="it-IT"/>
        </a:p>
      </dgm:t>
    </dgm:pt>
    <dgm:pt modelId="{68E5A152-586F-47D7-9753-0A0327E808DE}" type="pres">
      <dgm:prSet presAssocID="{46782241-8F0D-4678-868F-57078FA147C6}" presName="sibTrans" presStyleLbl="sibTrans2D1" presStyleIdx="2" presStyleCnt="3"/>
      <dgm:spPr/>
      <dgm:t>
        <a:bodyPr/>
        <a:lstStyle/>
        <a:p>
          <a:endParaRPr lang="it-IT"/>
        </a:p>
      </dgm:t>
    </dgm:pt>
    <dgm:pt modelId="{604A786E-6404-44C2-865A-1D1FDC869779}" type="pres">
      <dgm:prSet presAssocID="{46782241-8F0D-4678-868F-57078FA147C6}" presName="connTx" presStyleLbl="sibTrans2D1" presStyleIdx="2" presStyleCnt="3"/>
      <dgm:spPr/>
      <dgm:t>
        <a:bodyPr/>
        <a:lstStyle/>
        <a:p>
          <a:endParaRPr lang="it-IT"/>
        </a:p>
      </dgm:t>
    </dgm:pt>
    <dgm:pt modelId="{567FC546-8C8F-461C-AAAA-02E2294A31B4}" type="pres">
      <dgm:prSet presAssocID="{E566E0A2-2D92-4943-80A2-99377726B23A}" presName="composite" presStyleCnt="0"/>
      <dgm:spPr/>
    </dgm:pt>
    <dgm:pt modelId="{E71A13F6-C4EF-45F8-8CAD-D07C1270D184}" type="pres">
      <dgm:prSet presAssocID="{E566E0A2-2D92-4943-80A2-99377726B23A}" presName="imagSh" presStyleLbl="bgImgPlace1" presStyleIdx="3" presStyleCnt="4"/>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000" b="-1000"/>
          </a:stretch>
        </a:blipFill>
        <a:ln>
          <a:solidFill>
            <a:srgbClr val="445364"/>
          </a:solidFill>
        </a:ln>
      </dgm:spPr>
      <dgm:t>
        <a:bodyPr/>
        <a:lstStyle/>
        <a:p>
          <a:endParaRPr lang="it-IT"/>
        </a:p>
      </dgm:t>
    </dgm:pt>
    <dgm:pt modelId="{E9B0F7D6-B02D-4D50-BBA9-7BB132803900}" type="pres">
      <dgm:prSet presAssocID="{E566E0A2-2D92-4943-80A2-99377726B23A}" presName="txNode" presStyleLbl="node1" presStyleIdx="3" presStyleCnt="4" custLinFactNeighborX="77" custLinFactNeighborY="21112">
        <dgm:presLayoutVars>
          <dgm:bulletEnabled val="1"/>
        </dgm:presLayoutVars>
      </dgm:prSet>
      <dgm:spPr/>
      <dgm:t>
        <a:bodyPr/>
        <a:lstStyle/>
        <a:p>
          <a:endParaRPr lang="it-IT"/>
        </a:p>
      </dgm:t>
    </dgm:pt>
  </dgm:ptLst>
  <dgm:cxnLst>
    <dgm:cxn modelId="{4D85FD4C-6142-4B18-9011-0C3D9661FD95}" type="presOf" srcId="{7CF93898-E02C-4436-83B4-E483F4F83ED6}" destId="{9F2F48B9-5EEB-4077-A944-4CD0F260841A}" srcOrd="0" destOrd="0" presId="urn:microsoft.com/office/officeart/2005/8/layout/hProcess10#4"/>
    <dgm:cxn modelId="{E822AE07-23A6-4896-AC29-8F9A8F5915BE}" type="presOf" srcId="{81C4D244-BFDB-41F1-8C2A-D13D0BD4A931}" destId="{0E66F745-9845-4E64-A78C-1D736BD5F873}" srcOrd="0" destOrd="0" presId="urn:microsoft.com/office/officeart/2005/8/layout/hProcess10#4"/>
    <dgm:cxn modelId="{DD5497DA-94EA-4D00-9721-B25FEB6F3CB1}" type="presOf" srcId="{037DE4BD-3BE5-44FA-B75E-A6A81217FB68}" destId="{ECC9231A-4D00-4D10-BC42-29B70C1F9AE3}" srcOrd="0" destOrd="0" presId="urn:microsoft.com/office/officeart/2005/8/layout/hProcess10#4"/>
    <dgm:cxn modelId="{74185309-8831-4DD4-97AE-1586DD2DB7B6}" type="presOf" srcId="{46782241-8F0D-4678-868F-57078FA147C6}" destId="{604A786E-6404-44C2-865A-1D1FDC869779}" srcOrd="1" destOrd="0" presId="urn:microsoft.com/office/officeart/2005/8/layout/hProcess10#4"/>
    <dgm:cxn modelId="{531FFAD9-BE3D-44FB-AF5B-173196C5D052}" type="presOf" srcId="{81C4D244-BFDB-41F1-8C2A-D13D0BD4A931}" destId="{E67F98AF-F53B-44D5-BBEA-0813092A7D95}" srcOrd="1" destOrd="0" presId="urn:microsoft.com/office/officeart/2005/8/layout/hProcess10#4"/>
    <dgm:cxn modelId="{57A7F15C-E63D-4992-BCCD-230E998F85DB}" srcId="{6085B23E-6494-4836-AE19-D44DCE00741B}" destId="{037DE4BD-3BE5-44FA-B75E-A6A81217FB68}" srcOrd="0" destOrd="0" parTransId="{884DA852-C758-4B2C-87BE-A98A54BB99E2}" sibTransId="{81C4D244-BFDB-41F1-8C2A-D13D0BD4A931}"/>
    <dgm:cxn modelId="{C32AE0A9-C533-4FCC-8B10-2A1D2C5688DA}" srcId="{6085B23E-6494-4836-AE19-D44DCE00741B}" destId="{C0C9A402-16FF-4F38-B643-70A0C418C5B5}" srcOrd="2" destOrd="0" parTransId="{CAF6D42D-B520-44E8-AEBC-4ADB74817EF7}" sibTransId="{46782241-8F0D-4678-868F-57078FA147C6}"/>
    <dgm:cxn modelId="{CF082649-ED46-4B36-89AB-FAD9BFD58A73}" type="presOf" srcId="{6493EF9B-ADD1-4ED2-BFD6-5B2F66D691E0}" destId="{22A7C9BB-EC58-4316-A840-D2F4934B2F7E}" srcOrd="1" destOrd="0" presId="urn:microsoft.com/office/officeart/2005/8/layout/hProcess10#4"/>
    <dgm:cxn modelId="{D51A7229-3CA8-48FA-A9C1-6E84367D7B38}" srcId="{6085B23E-6494-4836-AE19-D44DCE00741B}" destId="{7CF93898-E02C-4436-83B4-E483F4F83ED6}" srcOrd="1" destOrd="0" parTransId="{2B94A63F-0186-4533-8F12-2C291CF07D19}" sibTransId="{6493EF9B-ADD1-4ED2-BFD6-5B2F66D691E0}"/>
    <dgm:cxn modelId="{66CFE9A4-971E-47D8-B2AF-903518CCBED3}" type="presOf" srcId="{6085B23E-6494-4836-AE19-D44DCE00741B}" destId="{247111C7-D460-4FB5-82B3-4322A517D934}" srcOrd="0" destOrd="0" presId="urn:microsoft.com/office/officeart/2005/8/layout/hProcess10#4"/>
    <dgm:cxn modelId="{2321D8EC-46D9-41A9-9368-DF00533B394D}" type="presOf" srcId="{C0C9A402-16FF-4F38-B643-70A0C418C5B5}" destId="{6E0A5446-A5B3-4779-9E26-8DC820453BEF}" srcOrd="0" destOrd="0" presId="urn:microsoft.com/office/officeart/2005/8/layout/hProcess10#4"/>
    <dgm:cxn modelId="{32E48ADB-842F-46FA-B0BF-9725956440E1}" srcId="{6085B23E-6494-4836-AE19-D44DCE00741B}" destId="{E566E0A2-2D92-4943-80A2-99377726B23A}" srcOrd="3" destOrd="0" parTransId="{777A8CB8-4E93-47EB-8870-D9CA7F486745}" sibTransId="{AE02706E-EA8D-45C2-BDC5-4D47241EFE47}"/>
    <dgm:cxn modelId="{A77B8B96-661A-452B-8C31-18E794FA6FF7}" type="presOf" srcId="{E566E0A2-2D92-4943-80A2-99377726B23A}" destId="{E9B0F7D6-B02D-4D50-BBA9-7BB132803900}" srcOrd="0" destOrd="0" presId="urn:microsoft.com/office/officeart/2005/8/layout/hProcess10#4"/>
    <dgm:cxn modelId="{FB86471E-D2E9-414B-8973-BA1A2540A12A}" type="presOf" srcId="{46782241-8F0D-4678-868F-57078FA147C6}" destId="{68E5A152-586F-47D7-9753-0A0327E808DE}" srcOrd="0" destOrd="0" presId="urn:microsoft.com/office/officeart/2005/8/layout/hProcess10#4"/>
    <dgm:cxn modelId="{0C3AE5CB-6830-4BA3-BA10-DCDB654BFC2B}" type="presOf" srcId="{6493EF9B-ADD1-4ED2-BFD6-5B2F66D691E0}" destId="{E2107F0A-61C8-4EAE-A577-88531C94AE01}" srcOrd="0" destOrd="0" presId="urn:microsoft.com/office/officeart/2005/8/layout/hProcess10#4"/>
    <dgm:cxn modelId="{270A6845-086C-4A50-8DFA-F0ACDC4551F6}" type="presParOf" srcId="{247111C7-D460-4FB5-82B3-4322A517D934}" destId="{107DA26C-634B-4D7D-A7C7-FBDDD099F6EA}" srcOrd="0" destOrd="0" presId="urn:microsoft.com/office/officeart/2005/8/layout/hProcess10#4"/>
    <dgm:cxn modelId="{9E940145-414F-4F76-9FDE-42BF1B22AF19}" type="presParOf" srcId="{107DA26C-634B-4D7D-A7C7-FBDDD099F6EA}" destId="{2C3EF86C-DC0D-4B83-B8A8-0D650C5AF9A0}" srcOrd="0" destOrd="0" presId="urn:microsoft.com/office/officeart/2005/8/layout/hProcess10#4"/>
    <dgm:cxn modelId="{284404AB-CB99-4429-A356-E4E55C22B8F1}" type="presParOf" srcId="{107DA26C-634B-4D7D-A7C7-FBDDD099F6EA}" destId="{ECC9231A-4D00-4D10-BC42-29B70C1F9AE3}" srcOrd="1" destOrd="0" presId="urn:microsoft.com/office/officeart/2005/8/layout/hProcess10#4"/>
    <dgm:cxn modelId="{05A904C2-1E47-4948-9490-454D31553809}" type="presParOf" srcId="{247111C7-D460-4FB5-82B3-4322A517D934}" destId="{0E66F745-9845-4E64-A78C-1D736BD5F873}" srcOrd="1" destOrd="0" presId="urn:microsoft.com/office/officeart/2005/8/layout/hProcess10#4"/>
    <dgm:cxn modelId="{F9BC1FBE-7F5F-4259-B81F-BFF15F52ADBD}" type="presParOf" srcId="{0E66F745-9845-4E64-A78C-1D736BD5F873}" destId="{E67F98AF-F53B-44D5-BBEA-0813092A7D95}" srcOrd="0" destOrd="0" presId="urn:microsoft.com/office/officeart/2005/8/layout/hProcess10#4"/>
    <dgm:cxn modelId="{DFFC0B65-262F-4DF7-9B01-0C9249532EB5}" type="presParOf" srcId="{247111C7-D460-4FB5-82B3-4322A517D934}" destId="{7694EE20-4330-48BB-8CB7-98D25BEAB60B}" srcOrd="2" destOrd="0" presId="urn:microsoft.com/office/officeart/2005/8/layout/hProcess10#4"/>
    <dgm:cxn modelId="{B6790861-F68B-4C9E-B168-F47871552D50}" type="presParOf" srcId="{7694EE20-4330-48BB-8CB7-98D25BEAB60B}" destId="{9A0D9AF1-A678-4E2B-A487-AB61CEF86FAA}" srcOrd="0" destOrd="0" presId="urn:microsoft.com/office/officeart/2005/8/layout/hProcess10#4"/>
    <dgm:cxn modelId="{DB11CE9B-C7C1-447B-AAE9-C6B1BB5A9C5A}" type="presParOf" srcId="{7694EE20-4330-48BB-8CB7-98D25BEAB60B}" destId="{9F2F48B9-5EEB-4077-A944-4CD0F260841A}" srcOrd="1" destOrd="0" presId="urn:microsoft.com/office/officeart/2005/8/layout/hProcess10#4"/>
    <dgm:cxn modelId="{10DD6F23-6C4E-4AA2-8FB9-DD8A8E0E2227}" type="presParOf" srcId="{247111C7-D460-4FB5-82B3-4322A517D934}" destId="{E2107F0A-61C8-4EAE-A577-88531C94AE01}" srcOrd="3" destOrd="0" presId="urn:microsoft.com/office/officeart/2005/8/layout/hProcess10#4"/>
    <dgm:cxn modelId="{FE782D0F-2386-4CF1-A4C9-3EC30713A691}" type="presParOf" srcId="{E2107F0A-61C8-4EAE-A577-88531C94AE01}" destId="{22A7C9BB-EC58-4316-A840-D2F4934B2F7E}" srcOrd="0" destOrd="0" presId="urn:microsoft.com/office/officeart/2005/8/layout/hProcess10#4"/>
    <dgm:cxn modelId="{5371EA59-1EFA-4008-B8D6-B02409BC64D1}" type="presParOf" srcId="{247111C7-D460-4FB5-82B3-4322A517D934}" destId="{CA51B237-BF65-4A7D-8927-2437A7AF5890}" srcOrd="4" destOrd="0" presId="urn:microsoft.com/office/officeart/2005/8/layout/hProcess10#4"/>
    <dgm:cxn modelId="{628518AD-0D24-427F-9AA1-FE630B80C5AC}" type="presParOf" srcId="{CA51B237-BF65-4A7D-8927-2437A7AF5890}" destId="{2F4C51C6-0C96-4469-AB5D-5DD09B092048}" srcOrd="0" destOrd="0" presId="urn:microsoft.com/office/officeart/2005/8/layout/hProcess10#4"/>
    <dgm:cxn modelId="{230289F9-A980-49B5-ACC9-419C097A023C}" type="presParOf" srcId="{CA51B237-BF65-4A7D-8927-2437A7AF5890}" destId="{6E0A5446-A5B3-4779-9E26-8DC820453BEF}" srcOrd="1" destOrd="0" presId="urn:microsoft.com/office/officeart/2005/8/layout/hProcess10#4"/>
    <dgm:cxn modelId="{735F0968-9A7D-4BA4-8448-ED6D35429C61}" type="presParOf" srcId="{247111C7-D460-4FB5-82B3-4322A517D934}" destId="{68E5A152-586F-47D7-9753-0A0327E808DE}" srcOrd="5" destOrd="0" presId="urn:microsoft.com/office/officeart/2005/8/layout/hProcess10#4"/>
    <dgm:cxn modelId="{CE5172DC-1979-467C-ACFC-1064B3096EFA}" type="presParOf" srcId="{68E5A152-586F-47D7-9753-0A0327E808DE}" destId="{604A786E-6404-44C2-865A-1D1FDC869779}" srcOrd="0" destOrd="0" presId="urn:microsoft.com/office/officeart/2005/8/layout/hProcess10#4"/>
    <dgm:cxn modelId="{E51C3B03-FE34-4FDF-9671-AD81A01DDD7D}" type="presParOf" srcId="{247111C7-D460-4FB5-82B3-4322A517D934}" destId="{567FC546-8C8F-461C-AAAA-02E2294A31B4}" srcOrd="6" destOrd="0" presId="urn:microsoft.com/office/officeart/2005/8/layout/hProcess10#4"/>
    <dgm:cxn modelId="{DEAA0026-AAEE-4AAA-9650-64EF23B78453}" type="presParOf" srcId="{567FC546-8C8F-461C-AAAA-02E2294A31B4}" destId="{E71A13F6-C4EF-45F8-8CAD-D07C1270D184}" srcOrd="0" destOrd="0" presId="urn:microsoft.com/office/officeart/2005/8/layout/hProcess10#4"/>
    <dgm:cxn modelId="{839E7760-AB26-4ACB-AB32-9F41CF651D75}" type="presParOf" srcId="{567FC546-8C8F-461C-AAAA-02E2294A31B4}" destId="{E9B0F7D6-B02D-4D50-BBA9-7BB132803900}" srcOrd="1" destOrd="0" presId="urn:microsoft.com/office/officeart/2005/8/layout/hProcess10#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FB6A55-5FCD-4A96-8422-4B00F954CBC7}"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it-IT"/>
        </a:p>
      </dgm:t>
    </dgm:pt>
    <dgm:pt modelId="{E5484C7A-AE3F-4756-89D2-C3900E151F1A}">
      <dgm:prSet phldrT="[Testo]"/>
      <dgm:spPr>
        <a:solidFill>
          <a:srgbClr val="7DBC00">
            <a:alpha val="85000"/>
          </a:srgbClr>
        </a:solidFill>
      </dgm:spPr>
      <dgm:t>
        <a:bodyPr/>
        <a:lstStyle/>
        <a:p>
          <a:r>
            <a:rPr lang="it-IT" dirty="0" smtClean="0">
              <a:latin typeface="Fedra Sans Std Bold" panose="020B0804040000020004" pitchFamily="34" charset="0"/>
            </a:rPr>
            <a:t>2016</a:t>
          </a:r>
          <a:endParaRPr lang="it-IT" dirty="0">
            <a:latin typeface="Fedra Sans Std Bold" panose="020B0804040000020004" pitchFamily="34" charset="0"/>
          </a:endParaRPr>
        </a:p>
      </dgm:t>
    </dgm:pt>
    <dgm:pt modelId="{E7791BE9-3D3C-444D-8A26-62CBF78E423F}" type="parTrans" cxnId="{1F81859E-BBBA-4B08-9E8A-AEA6B47A4A67}">
      <dgm:prSet/>
      <dgm:spPr/>
      <dgm:t>
        <a:bodyPr/>
        <a:lstStyle/>
        <a:p>
          <a:endParaRPr lang="it-IT">
            <a:latin typeface="Fedra Sans Std Bold" panose="020B0804040000020004" pitchFamily="34" charset="0"/>
          </a:endParaRPr>
        </a:p>
      </dgm:t>
    </dgm:pt>
    <dgm:pt modelId="{9EA92DB2-02F3-4CE7-A1F6-369E01CC6729}" type="sibTrans" cxnId="{1F81859E-BBBA-4B08-9E8A-AEA6B47A4A67}">
      <dgm:prSet/>
      <dgm:spPr/>
      <dgm:t>
        <a:bodyPr/>
        <a:lstStyle/>
        <a:p>
          <a:endParaRPr lang="it-IT">
            <a:latin typeface="Fedra Sans Std Bold" panose="020B0804040000020004" pitchFamily="34" charset="0"/>
          </a:endParaRPr>
        </a:p>
      </dgm:t>
    </dgm:pt>
    <dgm:pt modelId="{2DFA9FF7-FC07-42B2-814B-F21D58BF9D70}">
      <dgm:prSet phldrT="[Testo]"/>
      <dgm:spPr/>
      <dgm:t>
        <a:bodyPr/>
        <a:lstStyle/>
        <a:p>
          <a:r>
            <a:rPr lang="it-IT" dirty="0" smtClean="0">
              <a:solidFill>
                <a:srgbClr val="445364"/>
              </a:solidFill>
              <a:latin typeface="Fedra Sans Std Bold" panose="020B0804040000020004" pitchFamily="34" charset="0"/>
            </a:rPr>
            <a:t>SPESA TURISTI STRANIERI</a:t>
          </a:r>
          <a:endParaRPr lang="it-IT" dirty="0">
            <a:solidFill>
              <a:srgbClr val="445364"/>
            </a:solidFill>
            <a:latin typeface="Fedra Sans Std Bold" panose="020B0804040000020004" pitchFamily="34" charset="0"/>
          </a:endParaRPr>
        </a:p>
      </dgm:t>
    </dgm:pt>
    <dgm:pt modelId="{4E20922C-B4A4-4F28-A402-079D66F6EBE8}" type="parTrans" cxnId="{3628F937-44D0-4306-9A1D-11B7244DA406}">
      <dgm:prSet/>
      <dgm:spPr/>
      <dgm:t>
        <a:bodyPr/>
        <a:lstStyle/>
        <a:p>
          <a:endParaRPr lang="it-IT">
            <a:latin typeface="Fedra Sans Std Bold" panose="020B0804040000020004" pitchFamily="34" charset="0"/>
          </a:endParaRPr>
        </a:p>
      </dgm:t>
    </dgm:pt>
    <dgm:pt modelId="{62EDD74B-960F-4E81-8C3D-24AA5EF6A684}" type="sibTrans" cxnId="{3628F937-44D0-4306-9A1D-11B7244DA406}">
      <dgm:prSet/>
      <dgm:spPr/>
      <dgm:t>
        <a:bodyPr/>
        <a:lstStyle/>
        <a:p>
          <a:endParaRPr lang="it-IT">
            <a:latin typeface="Fedra Sans Std Bold" panose="020B0804040000020004" pitchFamily="34" charset="0"/>
          </a:endParaRPr>
        </a:p>
      </dgm:t>
    </dgm:pt>
    <dgm:pt modelId="{EC7DAD8D-B4A9-4771-AC6D-81CCD4D5FBB4}">
      <dgm:prSet phldrT="[Testo]"/>
      <dgm:spPr/>
      <dgm:t>
        <a:bodyPr/>
        <a:lstStyle/>
        <a:p>
          <a:r>
            <a:rPr lang="it-IT" dirty="0" smtClean="0">
              <a:latin typeface="Fedra Sans Std Bold" panose="020B0804040000020004" pitchFamily="34" charset="0"/>
            </a:rPr>
            <a:t>36,3 MILIARDI €</a:t>
          </a:r>
          <a:endParaRPr lang="it-IT" dirty="0">
            <a:latin typeface="Fedra Sans Std Bold" panose="020B0804040000020004" pitchFamily="34" charset="0"/>
          </a:endParaRPr>
        </a:p>
      </dgm:t>
    </dgm:pt>
    <dgm:pt modelId="{A5D929B4-89FE-4905-80F3-382A3AB26DAC}" type="parTrans" cxnId="{5D9C6191-6308-4D4E-BAD7-34A90051434E}">
      <dgm:prSet/>
      <dgm:spPr/>
      <dgm:t>
        <a:bodyPr/>
        <a:lstStyle/>
        <a:p>
          <a:endParaRPr lang="it-IT">
            <a:latin typeface="Fedra Sans Std Bold" panose="020B0804040000020004" pitchFamily="34" charset="0"/>
          </a:endParaRPr>
        </a:p>
      </dgm:t>
    </dgm:pt>
    <dgm:pt modelId="{896C055B-535E-4E85-A62A-B6FED6DAAEA1}" type="sibTrans" cxnId="{5D9C6191-6308-4D4E-BAD7-34A90051434E}">
      <dgm:prSet/>
      <dgm:spPr/>
      <dgm:t>
        <a:bodyPr/>
        <a:lstStyle/>
        <a:p>
          <a:endParaRPr lang="it-IT">
            <a:latin typeface="Fedra Sans Std Bold" panose="020B0804040000020004" pitchFamily="34" charset="0"/>
          </a:endParaRPr>
        </a:p>
      </dgm:t>
    </dgm:pt>
    <dgm:pt modelId="{3DE692D2-31CF-478A-B408-C26B8BFC02D3}" type="pres">
      <dgm:prSet presAssocID="{CEFB6A55-5FCD-4A96-8422-4B00F954CBC7}" presName="Name0" presStyleCnt="0">
        <dgm:presLayoutVars>
          <dgm:dir/>
          <dgm:animLvl val="lvl"/>
          <dgm:resizeHandles val="exact"/>
        </dgm:presLayoutVars>
      </dgm:prSet>
      <dgm:spPr/>
      <dgm:t>
        <a:bodyPr/>
        <a:lstStyle/>
        <a:p>
          <a:endParaRPr lang="it-IT"/>
        </a:p>
      </dgm:t>
    </dgm:pt>
    <dgm:pt modelId="{6F565274-1705-4BA4-8F05-F84502A8E506}" type="pres">
      <dgm:prSet presAssocID="{E5484C7A-AE3F-4756-89D2-C3900E151F1A}" presName="compositeNode" presStyleCnt="0">
        <dgm:presLayoutVars>
          <dgm:bulletEnabled val="1"/>
        </dgm:presLayoutVars>
      </dgm:prSet>
      <dgm:spPr/>
    </dgm:pt>
    <dgm:pt modelId="{C2D3E9CA-554D-402D-8C1C-2A352BB44457}" type="pres">
      <dgm:prSet presAssocID="{E5484C7A-AE3F-4756-89D2-C3900E151F1A}" presName="bgRect" presStyleLbl="node1" presStyleIdx="0" presStyleCnt="1" custLinFactNeighborX="6226" custLinFactNeighborY="-852"/>
      <dgm:spPr/>
      <dgm:t>
        <a:bodyPr/>
        <a:lstStyle/>
        <a:p>
          <a:endParaRPr lang="it-IT"/>
        </a:p>
      </dgm:t>
    </dgm:pt>
    <dgm:pt modelId="{3BD533CA-5A54-4B56-8327-E53713FBE3DA}" type="pres">
      <dgm:prSet presAssocID="{E5484C7A-AE3F-4756-89D2-C3900E151F1A}" presName="parentNode" presStyleLbl="node1" presStyleIdx="0" presStyleCnt="1">
        <dgm:presLayoutVars>
          <dgm:chMax val="0"/>
          <dgm:bulletEnabled val="1"/>
        </dgm:presLayoutVars>
      </dgm:prSet>
      <dgm:spPr/>
      <dgm:t>
        <a:bodyPr/>
        <a:lstStyle/>
        <a:p>
          <a:endParaRPr lang="it-IT"/>
        </a:p>
      </dgm:t>
    </dgm:pt>
    <dgm:pt modelId="{06FBD254-9B94-49D1-99FB-FCA21A09B70D}" type="pres">
      <dgm:prSet presAssocID="{E5484C7A-AE3F-4756-89D2-C3900E151F1A}" presName="childNode" presStyleLbl="node1" presStyleIdx="0" presStyleCnt="1">
        <dgm:presLayoutVars>
          <dgm:bulletEnabled val="1"/>
        </dgm:presLayoutVars>
      </dgm:prSet>
      <dgm:spPr/>
      <dgm:t>
        <a:bodyPr/>
        <a:lstStyle/>
        <a:p>
          <a:endParaRPr lang="it-IT"/>
        </a:p>
      </dgm:t>
    </dgm:pt>
  </dgm:ptLst>
  <dgm:cxnLst>
    <dgm:cxn modelId="{1F81859E-BBBA-4B08-9E8A-AEA6B47A4A67}" srcId="{CEFB6A55-5FCD-4A96-8422-4B00F954CBC7}" destId="{E5484C7A-AE3F-4756-89D2-C3900E151F1A}" srcOrd="0" destOrd="0" parTransId="{E7791BE9-3D3C-444D-8A26-62CBF78E423F}" sibTransId="{9EA92DB2-02F3-4CE7-A1F6-369E01CC6729}"/>
    <dgm:cxn modelId="{5D9C6191-6308-4D4E-BAD7-34A90051434E}" srcId="{E5484C7A-AE3F-4756-89D2-C3900E151F1A}" destId="{EC7DAD8D-B4A9-4771-AC6D-81CCD4D5FBB4}" srcOrd="1" destOrd="0" parTransId="{A5D929B4-89FE-4905-80F3-382A3AB26DAC}" sibTransId="{896C055B-535E-4E85-A62A-B6FED6DAAEA1}"/>
    <dgm:cxn modelId="{526551FE-1B77-4E50-87CB-D6331A0B44F5}" type="presOf" srcId="{E5484C7A-AE3F-4756-89D2-C3900E151F1A}" destId="{3BD533CA-5A54-4B56-8327-E53713FBE3DA}" srcOrd="1" destOrd="0" presId="urn:microsoft.com/office/officeart/2005/8/layout/hProcess7#1"/>
    <dgm:cxn modelId="{90370649-ED2E-4036-B58D-5736F4D3EFBF}" type="presOf" srcId="{E5484C7A-AE3F-4756-89D2-C3900E151F1A}" destId="{C2D3E9CA-554D-402D-8C1C-2A352BB44457}" srcOrd="0" destOrd="0" presId="urn:microsoft.com/office/officeart/2005/8/layout/hProcess7#1"/>
    <dgm:cxn modelId="{5BB77233-5864-4F76-AA00-8311A09E22A8}" type="presOf" srcId="{EC7DAD8D-B4A9-4771-AC6D-81CCD4D5FBB4}" destId="{06FBD254-9B94-49D1-99FB-FCA21A09B70D}" srcOrd="0" destOrd="1" presId="urn:microsoft.com/office/officeart/2005/8/layout/hProcess7#1"/>
    <dgm:cxn modelId="{8C35529C-5E5C-405E-BC45-340B9EADFA03}" type="presOf" srcId="{2DFA9FF7-FC07-42B2-814B-F21D58BF9D70}" destId="{06FBD254-9B94-49D1-99FB-FCA21A09B70D}" srcOrd="0" destOrd="0" presId="urn:microsoft.com/office/officeart/2005/8/layout/hProcess7#1"/>
    <dgm:cxn modelId="{375674AA-590D-4932-BF49-5648600F29C5}" type="presOf" srcId="{CEFB6A55-5FCD-4A96-8422-4B00F954CBC7}" destId="{3DE692D2-31CF-478A-B408-C26B8BFC02D3}" srcOrd="0" destOrd="0" presId="urn:microsoft.com/office/officeart/2005/8/layout/hProcess7#1"/>
    <dgm:cxn modelId="{3628F937-44D0-4306-9A1D-11B7244DA406}" srcId="{E5484C7A-AE3F-4756-89D2-C3900E151F1A}" destId="{2DFA9FF7-FC07-42B2-814B-F21D58BF9D70}" srcOrd="0" destOrd="0" parTransId="{4E20922C-B4A4-4F28-A402-079D66F6EBE8}" sibTransId="{62EDD74B-960F-4E81-8C3D-24AA5EF6A684}"/>
    <dgm:cxn modelId="{C3599283-C7A4-4B7E-8731-4FE8C82F5B52}" type="presParOf" srcId="{3DE692D2-31CF-478A-B408-C26B8BFC02D3}" destId="{6F565274-1705-4BA4-8F05-F84502A8E506}" srcOrd="0" destOrd="0" presId="urn:microsoft.com/office/officeart/2005/8/layout/hProcess7#1"/>
    <dgm:cxn modelId="{2C649AB7-E7AD-42F7-9361-5D8622C3C242}" type="presParOf" srcId="{6F565274-1705-4BA4-8F05-F84502A8E506}" destId="{C2D3E9CA-554D-402D-8C1C-2A352BB44457}" srcOrd="0" destOrd="0" presId="urn:microsoft.com/office/officeart/2005/8/layout/hProcess7#1"/>
    <dgm:cxn modelId="{E19AD793-51BC-4078-8911-77E29A79C13B}" type="presParOf" srcId="{6F565274-1705-4BA4-8F05-F84502A8E506}" destId="{3BD533CA-5A54-4B56-8327-E53713FBE3DA}" srcOrd="1" destOrd="0" presId="urn:microsoft.com/office/officeart/2005/8/layout/hProcess7#1"/>
    <dgm:cxn modelId="{19B729EB-0B22-4479-977D-2C880AACFCAB}" type="presParOf" srcId="{6F565274-1705-4BA4-8F05-F84502A8E506}" destId="{06FBD254-9B94-49D1-99FB-FCA21A09B70D}" srcOrd="2" destOrd="0" presId="urn:microsoft.com/office/officeart/2005/8/layout/hProcess7#1"/>
  </dgm:cxnLst>
  <dgm:bg>
    <a:solidFill>
      <a:srgbClr val="7C98AB"/>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75822B-B7C1-5F4C-9F3A-B541C202185F}"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it-IT"/>
        </a:p>
      </dgm:t>
    </dgm:pt>
    <dgm:pt modelId="{63C087EC-1531-4045-91C0-6D3B2FE391CE}">
      <dgm:prSet phldrT="[Testo]"/>
      <dgm:spPr>
        <a:solidFill>
          <a:srgbClr val="FF9900"/>
        </a:solidFill>
      </dgm:spPr>
      <dgm:t>
        <a:bodyPr/>
        <a:lstStyle/>
        <a:p>
          <a:r>
            <a:rPr lang="it-IT" dirty="0" smtClean="0"/>
            <a:t>CITTA’ D’ARTE 2016</a:t>
          </a:r>
          <a:endParaRPr lang="it-IT" dirty="0"/>
        </a:p>
      </dgm:t>
    </dgm:pt>
    <dgm:pt modelId="{85D25F61-D372-154C-8FB2-09EF20E354CC}" type="parTrans" cxnId="{83AF260E-8FB8-7141-920D-BC2C59520393}">
      <dgm:prSet/>
      <dgm:spPr/>
      <dgm:t>
        <a:bodyPr/>
        <a:lstStyle/>
        <a:p>
          <a:endParaRPr lang="it-IT"/>
        </a:p>
      </dgm:t>
    </dgm:pt>
    <dgm:pt modelId="{1C39C047-9296-F143-A10C-366F16A62B20}" type="sibTrans" cxnId="{83AF260E-8FB8-7141-920D-BC2C59520393}">
      <dgm:prSet/>
      <dgm:spPr/>
      <dgm:t>
        <a:bodyPr/>
        <a:lstStyle/>
        <a:p>
          <a:endParaRPr lang="it-IT"/>
        </a:p>
      </dgm:t>
    </dgm:pt>
    <dgm:pt modelId="{640814D9-C773-1444-8E7C-F0F117B30B5F}" type="pres">
      <dgm:prSet presAssocID="{3D75822B-B7C1-5F4C-9F3A-B541C202185F}" presName="diagram" presStyleCnt="0">
        <dgm:presLayoutVars>
          <dgm:dir/>
        </dgm:presLayoutVars>
      </dgm:prSet>
      <dgm:spPr/>
      <dgm:t>
        <a:bodyPr/>
        <a:lstStyle/>
        <a:p>
          <a:endParaRPr lang="it-IT"/>
        </a:p>
      </dgm:t>
    </dgm:pt>
    <dgm:pt modelId="{041E6E4D-4F14-D943-AF59-1C16C4B8FB78}" type="pres">
      <dgm:prSet presAssocID="{63C087EC-1531-4045-91C0-6D3B2FE391CE}" presName="composite" presStyleCnt="0"/>
      <dgm:spPr/>
    </dgm:pt>
    <dgm:pt modelId="{C5B207BD-858A-C145-8362-BE067343B466}" type="pres">
      <dgm:prSet presAssocID="{63C087EC-1531-4045-91C0-6D3B2FE391CE}" presName="Image" presStyleLbl="bgShp"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18000" b="-18000"/>
          </a:stretch>
        </a:blipFill>
      </dgm:spPr>
      <dgm:t>
        <a:bodyPr/>
        <a:lstStyle/>
        <a:p>
          <a:endParaRPr lang="it-IT"/>
        </a:p>
      </dgm:t>
    </dgm:pt>
    <dgm:pt modelId="{45905CE7-5F5C-BA41-AA82-263E7526B5DF}" type="pres">
      <dgm:prSet presAssocID="{63C087EC-1531-4045-91C0-6D3B2FE391CE}" presName="Parent" presStyleLbl="node0" presStyleIdx="0" presStyleCnt="1">
        <dgm:presLayoutVars>
          <dgm:bulletEnabled val="1"/>
        </dgm:presLayoutVars>
      </dgm:prSet>
      <dgm:spPr/>
      <dgm:t>
        <a:bodyPr/>
        <a:lstStyle/>
        <a:p>
          <a:endParaRPr lang="it-IT"/>
        </a:p>
      </dgm:t>
    </dgm:pt>
  </dgm:ptLst>
  <dgm:cxnLst>
    <dgm:cxn modelId="{36DACE69-7A0D-3142-B021-3E2795EBDBFF}" type="presOf" srcId="{3D75822B-B7C1-5F4C-9F3A-B541C202185F}" destId="{640814D9-C773-1444-8E7C-F0F117B30B5F}" srcOrd="0" destOrd="0" presId="urn:microsoft.com/office/officeart/2008/layout/BendingPictureCaption"/>
    <dgm:cxn modelId="{8049429E-9033-6746-9C82-0F449F7E6E70}" type="presOf" srcId="{63C087EC-1531-4045-91C0-6D3B2FE391CE}" destId="{45905CE7-5F5C-BA41-AA82-263E7526B5DF}" srcOrd="0" destOrd="0" presId="urn:microsoft.com/office/officeart/2008/layout/BendingPictureCaption"/>
    <dgm:cxn modelId="{83AF260E-8FB8-7141-920D-BC2C59520393}" srcId="{3D75822B-B7C1-5F4C-9F3A-B541C202185F}" destId="{63C087EC-1531-4045-91C0-6D3B2FE391CE}" srcOrd="0" destOrd="0" parTransId="{85D25F61-D372-154C-8FB2-09EF20E354CC}" sibTransId="{1C39C047-9296-F143-A10C-366F16A62B20}"/>
    <dgm:cxn modelId="{58F81D98-570B-8547-A976-39B71B7991D0}" type="presParOf" srcId="{640814D9-C773-1444-8E7C-F0F117B30B5F}" destId="{041E6E4D-4F14-D943-AF59-1C16C4B8FB78}" srcOrd="0" destOrd="0" presId="urn:microsoft.com/office/officeart/2008/layout/BendingPictureCaption"/>
    <dgm:cxn modelId="{210DEB98-EF1A-6B43-AFCB-9A5FA7E8E55F}" type="presParOf" srcId="{041E6E4D-4F14-D943-AF59-1C16C4B8FB78}" destId="{C5B207BD-858A-C145-8362-BE067343B466}" srcOrd="0" destOrd="0" presId="urn:microsoft.com/office/officeart/2008/layout/BendingPictureCaption"/>
    <dgm:cxn modelId="{8401348F-4EF5-DD44-9F07-0E80AFC51FAC}" type="presParOf" srcId="{041E6E4D-4F14-D943-AF59-1C16C4B8FB78}" destId="{45905CE7-5F5C-BA41-AA82-263E7526B5DF}" srcOrd="1" destOrd="0" presId="urn:microsoft.com/office/officeart/2008/layout/BendingPictureCapti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82AEAC-0786-8147-921F-092082A35F50}" type="doc">
      <dgm:prSet loTypeId="urn:microsoft.com/office/officeart/2005/8/layout/arrow2" loCatId="" qsTypeId="urn:microsoft.com/office/officeart/2005/8/quickstyle/simple4" qsCatId="simple" csTypeId="urn:microsoft.com/office/officeart/2005/8/colors/accent1_2" csCatId="accent1" phldr="1"/>
      <dgm:spPr/>
    </dgm:pt>
    <dgm:pt modelId="{80D3D96D-BABD-244C-82AA-4A7ABB45CC43}">
      <dgm:prSet phldrT="[Testo]" custT="1"/>
      <dgm:spPr/>
      <dgm:t>
        <a:bodyPr/>
        <a:lstStyle/>
        <a:p>
          <a:r>
            <a:rPr lang="it-IT" sz="2400" dirty="0" smtClean="0"/>
            <a:t>CAPITALE ITALIANA DELLA CULTURA 2018: </a:t>
          </a:r>
        </a:p>
        <a:p>
          <a:r>
            <a:rPr lang="it-IT" sz="4000" dirty="0" smtClean="0"/>
            <a:t>21 </a:t>
          </a:r>
          <a:r>
            <a:rPr lang="it-IT" sz="2400" dirty="0" smtClean="0"/>
            <a:t>CITTA’ CANDIDATE </a:t>
          </a:r>
          <a:endParaRPr lang="it-IT" sz="2400" dirty="0"/>
        </a:p>
      </dgm:t>
    </dgm:pt>
    <dgm:pt modelId="{CABCC7A6-BE86-734E-9660-61369200C899}" type="parTrans" cxnId="{7D0056AD-F25F-0449-9755-1AA12F6930BB}">
      <dgm:prSet/>
      <dgm:spPr/>
      <dgm:t>
        <a:bodyPr/>
        <a:lstStyle/>
        <a:p>
          <a:endParaRPr lang="it-IT"/>
        </a:p>
      </dgm:t>
    </dgm:pt>
    <dgm:pt modelId="{1A9AC6D9-A2AE-CE43-9953-EA9A18FF8E35}" type="sibTrans" cxnId="{7D0056AD-F25F-0449-9755-1AA12F6930BB}">
      <dgm:prSet/>
      <dgm:spPr/>
      <dgm:t>
        <a:bodyPr/>
        <a:lstStyle/>
        <a:p>
          <a:endParaRPr lang="it-IT"/>
        </a:p>
      </dgm:t>
    </dgm:pt>
    <dgm:pt modelId="{029AB69D-ECD8-DE48-BF59-C6CCCF6651F3}">
      <dgm:prSet phldrT="[Testo]" custT="1"/>
      <dgm:spPr/>
      <dgm:t>
        <a:bodyPr/>
        <a:lstStyle/>
        <a:p>
          <a:r>
            <a:rPr lang="it-IT" sz="2400" dirty="0" smtClean="0"/>
            <a:t>CAPITALE ITALIANA DELLA CULTURA 2020: </a:t>
          </a:r>
        </a:p>
        <a:p>
          <a:r>
            <a:rPr lang="it-IT" sz="4000" dirty="0" smtClean="0"/>
            <a:t>31 </a:t>
          </a:r>
          <a:r>
            <a:rPr lang="it-IT" sz="2400" dirty="0" smtClean="0"/>
            <a:t>CITTA’ CANDIDATE</a:t>
          </a:r>
          <a:endParaRPr lang="it-IT" sz="2400" dirty="0"/>
        </a:p>
      </dgm:t>
    </dgm:pt>
    <dgm:pt modelId="{73A45475-1E50-8848-B6CA-4B1B7755D660}" type="parTrans" cxnId="{92CE7BB5-AE2F-9244-966D-0514BEE97CA1}">
      <dgm:prSet/>
      <dgm:spPr/>
      <dgm:t>
        <a:bodyPr/>
        <a:lstStyle/>
        <a:p>
          <a:endParaRPr lang="it-IT"/>
        </a:p>
      </dgm:t>
    </dgm:pt>
    <dgm:pt modelId="{33FF0E51-C756-AC4B-B527-12EE0224E8AE}" type="sibTrans" cxnId="{92CE7BB5-AE2F-9244-966D-0514BEE97CA1}">
      <dgm:prSet/>
      <dgm:spPr/>
      <dgm:t>
        <a:bodyPr/>
        <a:lstStyle/>
        <a:p>
          <a:endParaRPr lang="it-IT"/>
        </a:p>
      </dgm:t>
    </dgm:pt>
    <dgm:pt modelId="{B2D706D8-2A5C-5D48-A76C-0E22C1BA1982}" type="pres">
      <dgm:prSet presAssocID="{3A82AEAC-0786-8147-921F-092082A35F50}" presName="arrowDiagram" presStyleCnt="0">
        <dgm:presLayoutVars>
          <dgm:chMax val="5"/>
          <dgm:dir/>
          <dgm:resizeHandles val="exact"/>
        </dgm:presLayoutVars>
      </dgm:prSet>
      <dgm:spPr/>
    </dgm:pt>
    <dgm:pt modelId="{29B199C3-E12D-B141-A17D-3B6ED1323945}" type="pres">
      <dgm:prSet presAssocID="{3A82AEAC-0786-8147-921F-092082A35F50}" presName="arrow" presStyleLbl="bgShp" presStyleIdx="0" presStyleCnt="1"/>
      <dgm:spPr>
        <a:solidFill>
          <a:srgbClr val="7C98AB"/>
        </a:solidFill>
      </dgm:spPr>
    </dgm:pt>
    <dgm:pt modelId="{CD1A9CC3-6143-3944-9F76-9414ABE8E4AD}" type="pres">
      <dgm:prSet presAssocID="{3A82AEAC-0786-8147-921F-092082A35F50}" presName="arrowDiagram2" presStyleCnt="0"/>
      <dgm:spPr/>
    </dgm:pt>
    <dgm:pt modelId="{89183130-4518-C54C-9569-0015BBA3EF34}" type="pres">
      <dgm:prSet presAssocID="{80D3D96D-BABD-244C-82AA-4A7ABB45CC43}" presName="bullet2a" presStyleLbl="node1" presStyleIdx="0" presStyleCnt="2"/>
      <dgm:spPr>
        <a:solidFill>
          <a:srgbClr val="445364"/>
        </a:solidFill>
      </dgm:spPr>
    </dgm:pt>
    <dgm:pt modelId="{9D504B7B-CA71-1D40-9D1E-8EFBD12D5ED1}" type="pres">
      <dgm:prSet presAssocID="{80D3D96D-BABD-244C-82AA-4A7ABB45CC43}" presName="textBox2a" presStyleLbl="revTx" presStyleIdx="0" presStyleCnt="2">
        <dgm:presLayoutVars>
          <dgm:bulletEnabled val="1"/>
        </dgm:presLayoutVars>
      </dgm:prSet>
      <dgm:spPr/>
      <dgm:t>
        <a:bodyPr/>
        <a:lstStyle/>
        <a:p>
          <a:endParaRPr lang="it-IT"/>
        </a:p>
      </dgm:t>
    </dgm:pt>
    <dgm:pt modelId="{758CAF79-1717-2345-A362-35863E3DC4F0}" type="pres">
      <dgm:prSet presAssocID="{029AB69D-ECD8-DE48-BF59-C6CCCF6651F3}" presName="bullet2b" presStyleLbl="node1" presStyleIdx="1" presStyleCnt="2"/>
      <dgm:spPr>
        <a:solidFill>
          <a:srgbClr val="445364"/>
        </a:solidFill>
      </dgm:spPr>
    </dgm:pt>
    <dgm:pt modelId="{1413246A-C10F-4D49-8F86-07174436E862}" type="pres">
      <dgm:prSet presAssocID="{029AB69D-ECD8-DE48-BF59-C6CCCF6651F3}" presName="textBox2b" presStyleLbl="revTx" presStyleIdx="1" presStyleCnt="2">
        <dgm:presLayoutVars>
          <dgm:bulletEnabled val="1"/>
        </dgm:presLayoutVars>
      </dgm:prSet>
      <dgm:spPr/>
      <dgm:t>
        <a:bodyPr/>
        <a:lstStyle/>
        <a:p>
          <a:endParaRPr lang="it-IT"/>
        </a:p>
      </dgm:t>
    </dgm:pt>
  </dgm:ptLst>
  <dgm:cxnLst>
    <dgm:cxn modelId="{621F65E1-65FC-C04B-8CCC-98A532AF65A3}" type="presOf" srcId="{80D3D96D-BABD-244C-82AA-4A7ABB45CC43}" destId="{9D504B7B-CA71-1D40-9D1E-8EFBD12D5ED1}" srcOrd="0" destOrd="0" presId="urn:microsoft.com/office/officeart/2005/8/layout/arrow2"/>
    <dgm:cxn modelId="{CD5BF185-6510-8943-9FD4-FCAED4E306F1}" type="presOf" srcId="{3A82AEAC-0786-8147-921F-092082A35F50}" destId="{B2D706D8-2A5C-5D48-A76C-0E22C1BA1982}" srcOrd="0" destOrd="0" presId="urn:microsoft.com/office/officeart/2005/8/layout/arrow2"/>
    <dgm:cxn modelId="{7D0056AD-F25F-0449-9755-1AA12F6930BB}" srcId="{3A82AEAC-0786-8147-921F-092082A35F50}" destId="{80D3D96D-BABD-244C-82AA-4A7ABB45CC43}" srcOrd="0" destOrd="0" parTransId="{CABCC7A6-BE86-734E-9660-61369200C899}" sibTransId="{1A9AC6D9-A2AE-CE43-9953-EA9A18FF8E35}"/>
    <dgm:cxn modelId="{DC3DC502-E8FC-5949-AAD1-B5F3D742C958}" type="presOf" srcId="{029AB69D-ECD8-DE48-BF59-C6CCCF6651F3}" destId="{1413246A-C10F-4D49-8F86-07174436E862}" srcOrd="0" destOrd="0" presId="urn:microsoft.com/office/officeart/2005/8/layout/arrow2"/>
    <dgm:cxn modelId="{92CE7BB5-AE2F-9244-966D-0514BEE97CA1}" srcId="{3A82AEAC-0786-8147-921F-092082A35F50}" destId="{029AB69D-ECD8-DE48-BF59-C6CCCF6651F3}" srcOrd="1" destOrd="0" parTransId="{73A45475-1E50-8848-B6CA-4B1B7755D660}" sibTransId="{33FF0E51-C756-AC4B-B527-12EE0224E8AE}"/>
    <dgm:cxn modelId="{B5162666-68DA-F040-A11D-E4512B58CD38}" type="presParOf" srcId="{B2D706D8-2A5C-5D48-A76C-0E22C1BA1982}" destId="{29B199C3-E12D-B141-A17D-3B6ED1323945}" srcOrd="0" destOrd="0" presId="urn:microsoft.com/office/officeart/2005/8/layout/arrow2"/>
    <dgm:cxn modelId="{D0A00614-BBE9-614F-B168-2AF5E06C99C0}" type="presParOf" srcId="{B2D706D8-2A5C-5D48-A76C-0E22C1BA1982}" destId="{CD1A9CC3-6143-3944-9F76-9414ABE8E4AD}" srcOrd="1" destOrd="0" presId="urn:microsoft.com/office/officeart/2005/8/layout/arrow2"/>
    <dgm:cxn modelId="{BFB06F9C-777E-7B46-ACD9-6F919A10DAFF}" type="presParOf" srcId="{CD1A9CC3-6143-3944-9F76-9414ABE8E4AD}" destId="{89183130-4518-C54C-9569-0015BBA3EF34}" srcOrd="0" destOrd="0" presId="urn:microsoft.com/office/officeart/2005/8/layout/arrow2"/>
    <dgm:cxn modelId="{D20BC445-AE57-144C-B084-DC316E03884E}" type="presParOf" srcId="{CD1A9CC3-6143-3944-9F76-9414ABE8E4AD}" destId="{9D504B7B-CA71-1D40-9D1E-8EFBD12D5ED1}" srcOrd="1" destOrd="0" presId="urn:microsoft.com/office/officeart/2005/8/layout/arrow2"/>
    <dgm:cxn modelId="{26ACA5D2-5F73-034C-8679-7CFF71C39067}" type="presParOf" srcId="{CD1A9CC3-6143-3944-9F76-9414ABE8E4AD}" destId="{758CAF79-1717-2345-A362-35863E3DC4F0}" srcOrd="2" destOrd="0" presId="urn:microsoft.com/office/officeart/2005/8/layout/arrow2"/>
    <dgm:cxn modelId="{B0E7969A-3C11-6B40-AA6A-ECFC1D58FBC2}" type="presParOf" srcId="{CD1A9CC3-6143-3944-9F76-9414ABE8E4AD}" destId="{1413246A-C10F-4D49-8F86-07174436E862}"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15F582-B78A-467D-92A9-05692B7075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4116E16-55F1-451E-8327-E6A289FE8176}">
      <dgm:prSet phldrT="[Testo]"/>
      <dgm:spPr>
        <a:solidFill>
          <a:srgbClr val="5B9BD5"/>
        </a:solidFill>
      </dgm:spPr>
      <dgm:t>
        <a:bodyPr/>
        <a:lstStyle/>
        <a:p>
          <a:r>
            <a:rPr lang="it-IT" dirty="0" smtClean="0">
              <a:latin typeface="Fedra Sans Std Book" panose="020B0504040000020004" pitchFamily="34" charset="0"/>
            </a:rPr>
            <a:t>MECENATISMO</a:t>
          </a:r>
          <a:endParaRPr lang="it-IT" dirty="0">
            <a:latin typeface="Fedra Sans Std Book" panose="020B0504040000020004" pitchFamily="34" charset="0"/>
          </a:endParaRPr>
        </a:p>
      </dgm:t>
    </dgm:pt>
    <dgm:pt modelId="{F5110CB4-0A38-4BBB-9AFB-6E53676EC527}" type="parTrans" cxnId="{3A7333CD-370D-4439-B502-B73E778A2AFC}">
      <dgm:prSet/>
      <dgm:spPr/>
      <dgm:t>
        <a:bodyPr/>
        <a:lstStyle/>
        <a:p>
          <a:endParaRPr lang="it-IT">
            <a:latin typeface="Fedra Sans Std Book" panose="020B0504040000020004" pitchFamily="34" charset="0"/>
          </a:endParaRPr>
        </a:p>
      </dgm:t>
    </dgm:pt>
    <dgm:pt modelId="{45E52449-F034-45D9-A64A-382A22AD038F}" type="sibTrans" cxnId="{3A7333CD-370D-4439-B502-B73E778A2AFC}">
      <dgm:prSet/>
      <dgm:spPr/>
      <dgm:t>
        <a:bodyPr/>
        <a:lstStyle/>
        <a:p>
          <a:endParaRPr lang="it-IT">
            <a:latin typeface="Fedra Sans Std Book" panose="020B0504040000020004" pitchFamily="34" charset="0"/>
          </a:endParaRPr>
        </a:p>
      </dgm:t>
    </dgm:pt>
    <dgm:pt modelId="{411E252E-2ABF-4FB6-ABE5-E44D9B620D42}">
      <dgm:prSet phldrT="[Testo]"/>
      <dgm:spPr>
        <a:solidFill>
          <a:srgbClr val="53056B"/>
        </a:solidFill>
      </dgm:spPr>
      <dgm:t>
        <a:bodyPr/>
        <a:lstStyle/>
        <a:p>
          <a:r>
            <a:rPr lang="it-IT" dirty="0" smtClean="0">
              <a:latin typeface="Fedra Sans Std Book" panose="020B0504040000020004" pitchFamily="34" charset="0"/>
            </a:rPr>
            <a:t>SPONSORIZZAZIONI</a:t>
          </a:r>
          <a:endParaRPr lang="it-IT" dirty="0">
            <a:latin typeface="Fedra Sans Std Book" panose="020B0504040000020004" pitchFamily="34" charset="0"/>
          </a:endParaRPr>
        </a:p>
      </dgm:t>
    </dgm:pt>
    <dgm:pt modelId="{CB79CFA5-7D5D-4823-98BC-1CCA39A6201B}" type="parTrans" cxnId="{9BDBBC02-B746-404B-A2A6-C79043EE9A77}">
      <dgm:prSet/>
      <dgm:spPr/>
      <dgm:t>
        <a:bodyPr/>
        <a:lstStyle/>
        <a:p>
          <a:endParaRPr lang="it-IT">
            <a:latin typeface="Fedra Sans Std Book" panose="020B0504040000020004" pitchFamily="34" charset="0"/>
          </a:endParaRPr>
        </a:p>
      </dgm:t>
    </dgm:pt>
    <dgm:pt modelId="{8FD69B00-9E2F-4FEB-BD47-7DD6EF36FB43}" type="sibTrans" cxnId="{9BDBBC02-B746-404B-A2A6-C79043EE9A77}">
      <dgm:prSet/>
      <dgm:spPr/>
      <dgm:t>
        <a:bodyPr/>
        <a:lstStyle/>
        <a:p>
          <a:endParaRPr lang="it-IT">
            <a:latin typeface="Fedra Sans Std Book" panose="020B0504040000020004" pitchFamily="34" charset="0"/>
          </a:endParaRPr>
        </a:p>
      </dgm:t>
    </dgm:pt>
    <dgm:pt modelId="{5815FBA8-A62C-4573-AB92-7442BF138F5B}">
      <dgm:prSet phldrT="[Testo]"/>
      <dgm:spPr>
        <a:solidFill>
          <a:srgbClr val="7DBC00"/>
        </a:solidFill>
      </dgm:spPr>
      <dgm:t>
        <a:bodyPr/>
        <a:lstStyle/>
        <a:p>
          <a:r>
            <a:rPr lang="it-IT" dirty="0" smtClean="0">
              <a:latin typeface="Fedra Sans Std Book" panose="020B0504040000020004" pitchFamily="34" charset="0"/>
            </a:rPr>
            <a:t>ELARGIZIONI LIBERALI</a:t>
          </a:r>
          <a:endParaRPr lang="it-IT" dirty="0">
            <a:latin typeface="Fedra Sans Std Book" panose="020B0504040000020004" pitchFamily="34" charset="0"/>
          </a:endParaRPr>
        </a:p>
      </dgm:t>
    </dgm:pt>
    <dgm:pt modelId="{93952A18-D8CE-4BD1-98F8-F40DEB564291}" type="parTrans" cxnId="{DF71A4EC-1B7F-40B2-A2AE-0F6258FF3473}">
      <dgm:prSet/>
      <dgm:spPr/>
      <dgm:t>
        <a:bodyPr/>
        <a:lstStyle/>
        <a:p>
          <a:endParaRPr lang="it-IT">
            <a:latin typeface="Fedra Sans Std Book" panose="020B0504040000020004" pitchFamily="34" charset="0"/>
          </a:endParaRPr>
        </a:p>
      </dgm:t>
    </dgm:pt>
    <dgm:pt modelId="{06098687-1895-489C-BCCB-339712C52F3D}" type="sibTrans" cxnId="{DF71A4EC-1B7F-40B2-A2AE-0F6258FF3473}">
      <dgm:prSet/>
      <dgm:spPr/>
      <dgm:t>
        <a:bodyPr/>
        <a:lstStyle/>
        <a:p>
          <a:endParaRPr lang="it-IT">
            <a:latin typeface="Fedra Sans Std Book" panose="020B0504040000020004" pitchFamily="34" charset="0"/>
          </a:endParaRPr>
        </a:p>
      </dgm:t>
    </dgm:pt>
    <dgm:pt modelId="{DE4497BA-ADAE-4BC2-BE8B-811132A98B76}">
      <dgm:prSet phldrT="[Testo]"/>
      <dgm:spPr>
        <a:solidFill>
          <a:srgbClr val="FF9900"/>
        </a:solidFill>
      </dgm:spPr>
      <dgm:t>
        <a:bodyPr/>
        <a:lstStyle/>
        <a:p>
          <a:r>
            <a:rPr lang="it-IT" dirty="0" smtClean="0">
              <a:latin typeface="Fedra Sans Std Book" panose="020B0504040000020004" pitchFamily="34" charset="0"/>
            </a:rPr>
            <a:t>CROWDFUNDING</a:t>
          </a:r>
          <a:endParaRPr lang="it-IT" dirty="0">
            <a:latin typeface="Fedra Sans Std Book" panose="020B0504040000020004" pitchFamily="34" charset="0"/>
          </a:endParaRPr>
        </a:p>
      </dgm:t>
    </dgm:pt>
    <dgm:pt modelId="{6B07AF98-AAED-4506-90F2-5E5ED4FBC3AB}" type="parTrans" cxnId="{C575A8ED-9946-4471-B3C7-65F0EE117DB0}">
      <dgm:prSet/>
      <dgm:spPr/>
      <dgm:t>
        <a:bodyPr/>
        <a:lstStyle/>
        <a:p>
          <a:endParaRPr lang="it-IT">
            <a:latin typeface="Fedra Sans Std Book" panose="020B0504040000020004" pitchFamily="34" charset="0"/>
          </a:endParaRPr>
        </a:p>
      </dgm:t>
    </dgm:pt>
    <dgm:pt modelId="{D6F8FBD9-6B92-4B54-A5D7-1B622D38A46A}" type="sibTrans" cxnId="{C575A8ED-9946-4471-B3C7-65F0EE117DB0}">
      <dgm:prSet/>
      <dgm:spPr/>
      <dgm:t>
        <a:bodyPr/>
        <a:lstStyle/>
        <a:p>
          <a:endParaRPr lang="it-IT">
            <a:latin typeface="Fedra Sans Std Book" panose="020B0504040000020004" pitchFamily="34" charset="0"/>
          </a:endParaRPr>
        </a:p>
      </dgm:t>
    </dgm:pt>
    <dgm:pt modelId="{11891A88-3425-4A99-8EE6-0246DFD431AF}">
      <dgm:prSet phldrT="[Testo]"/>
      <dgm:spPr>
        <a:solidFill>
          <a:srgbClr val="C2347E"/>
        </a:solidFill>
      </dgm:spPr>
      <dgm:t>
        <a:bodyPr/>
        <a:lstStyle/>
        <a:p>
          <a:r>
            <a:rPr lang="it-IT" dirty="0" smtClean="0">
              <a:latin typeface="Fedra Sans Std Book" panose="020B0504040000020004" pitchFamily="34" charset="0"/>
            </a:rPr>
            <a:t>AZIONARIATO DIFFUSO</a:t>
          </a:r>
          <a:endParaRPr lang="it-IT" dirty="0">
            <a:latin typeface="Fedra Sans Std Book" panose="020B0504040000020004" pitchFamily="34" charset="0"/>
          </a:endParaRPr>
        </a:p>
      </dgm:t>
    </dgm:pt>
    <dgm:pt modelId="{8D512992-5910-41C1-9326-2DCB0D3DA39E}" type="parTrans" cxnId="{7EDC0CE3-7AA6-490F-8561-D2F240A5E054}">
      <dgm:prSet/>
      <dgm:spPr/>
      <dgm:t>
        <a:bodyPr/>
        <a:lstStyle/>
        <a:p>
          <a:endParaRPr lang="it-IT">
            <a:latin typeface="Fedra Sans Std Book" panose="020B0504040000020004" pitchFamily="34" charset="0"/>
          </a:endParaRPr>
        </a:p>
      </dgm:t>
    </dgm:pt>
    <dgm:pt modelId="{66B5C5FE-E0D8-4116-BD8B-DAEE398F3F4C}" type="sibTrans" cxnId="{7EDC0CE3-7AA6-490F-8561-D2F240A5E054}">
      <dgm:prSet/>
      <dgm:spPr/>
      <dgm:t>
        <a:bodyPr/>
        <a:lstStyle/>
        <a:p>
          <a:endParaRPr lang="it-IT">
            <a:latin typeface="Fedra Sans Std Book" panose="020B0504040000020004" pitchFamily="34" charset="0"/>
          </a:endParaRPr>
        </a:p>
      </dgm:t>
    </dgm:pt>
    <dgm:pt modelId="{24544EEA-8F1D-4AEE-BF6D-AAA24E8CB574}">
      <dgm:prSet phldrT="[Testo]"/>
      <dgm:spPr>
        <a:solidFill>
          <a:srgbClr val="35A16B"/>
        </a:solidFill>
      </dgm:spPr>
      <dgm:t>
        <a:bodyPr/>
        <a:lstStyle/>
        <a:p>
          <a:r>
            <a:rPr lang="it-IT" dirty="0" smtClean="0">
              <a:latin typeface="Fedra Sans Std Book" panose="020B0504040000020004" pitchFamily="34" charset="0"/>
            </a:rPr>
            <a:t>ADOZIONE COLLETTIVA DI MONUMENTI</a:t>
          </a:r>
          <a:endParaRPr lang="it-IT" dirty="0">
            <a:latin typeface="Fedra Sans Std Book" panose="020B0504040000020004" pitchFamily="34" charset="0"/>
          </a:endParaRPr>
        </a:p>
      </dgm:t>
    </dgm:pt>
    <dgm:pt modelId="{F1F5EDDB-C053-4AD0-9CB0-9E84956089DF}" type="parTrans" cxnId="{940CAB83-E41D-4321-B0FE-CEC181CC14CF}">
      <dgm:prSet/>
      <dgm:spPr/>
      <dgm:t>
        <a:bodyPr/>
        <a:lstStyle/>
        <a:p>
          <a:endParaRPr lang="it-IT">
            <a:latin typeface="Fedra Sans Std Book" panose="020B0504040000020004" pitchFamily="34" charset="0"/>
          </a:endParaRPr>
        </a:p>
      </dgm:t>
    </dgm:pt>
    <dgm:pt modelId="{D24DCE1E-4D4C-4265-B3C0-B196F8887862}" type="sibTrans" cxnId="{940CAB83-E41D-4321-B0FE-CEC181CC14CF}">
      <dgm:prSet/>
      <dgm:spPr/>
      <dgm:t>
        <a:bodyPr/>
        <a:lstStyle/>
        <a:p>
          <a:endParaRPr lang="it-IT">
            <a:latin typeface="Fedra Sans Std Book" panose="020B0504040000020004" pitchFamily="34" charset="0"/>
          </a:endParaRPr>
        </a:p>
      </dgm:t>
    </dgm:pt>
    <dgm:pt modelId="{16F89E71-DEC5-43DD-AE2C-F0A994B4E29D}">
      <dgm:prSet phldrT="[Testo]" custT="1"/>
      <dgm:spPr>
        <a:solidFill>
          <a:srgbClr val="7C98AB"/>
        </a:solidFill>
      </dgm:spPr>
      <dgm:t>
        <a:bodyPr/>
        <a:lstStyle/>
        <a:p>
          <a:r>
            <a:rPr lang="it-IT" sz="2000" dirty="0" smtClean="0">
              <a:latin typeface="Fedra Sans Std Book" panose="020B0504040000020004" pitchFamily="34" charset="0"/>
            </a:rPr>
            <a:t>ART BONUS</a:t>
          </a:r>
          <a:endParaRPr lang="it-IT" sz="2000" dirty="0">
            <a:latin typeface="Fedra Sans Std Book" panose="020B0504040000020004" pitchFamily="34" charset="0"/>
          </a:endParaRPr>
        </a:p>
      </dgm:t>
    </dgm:pt>
    <dgm:pt modelId="{ACDBD23A-BDFE-4D5B-8027-1503CB9B1068}" type="parTrans" cxnId="{F29BF2C0-9B7A-424A-9A76-9F0DC6ABB79A}">
      <dgm:prSet/>
      <dgm:spPr/>
      <dgm:t>
        <a:bodyPr/>
        <a:lstStyle/>
        <a:p>
          <a:endParaRPr lang="it-IT"/>
        </a:p>
      </dgm:t>
    </dgm:pt>
    <dgm:pt modelId="{228BC176-0306-45A6-AD12-DD108B5B3273}" type="sibTrans" cxnId="{F29BF2C0-9B7A-424A-9A76-9F0DC6ABB79A}">
      <dgm:prSet/>
      <dgm:spPr/>
      <dgm:t>
        <a:bodyPr/>
        <a:lstStyle/>
        <a:p>
          <a:endParaRPr lang="it-IT"/>
        </a:p>
      </dgm:t>
    </dgm:pt>
    <dgm:pt modelId="{F116221A-4463-4075-8269-4BAE9EC0EE37}" type="pres">
      <dgm:prSet presAssocID="{5815F582-B78A-467D-92A9-05692B70758B}" presName="linear" presStyleCnt="0">
        <dgm:presLayoutVars>
          <dgm:dir/>
          <dgm:animLvl val="lvl"/>
          <dgm:resizeHandles val="exact"/>
        </dgm:presLayoutVars>
      </dgm:prSet>
      <dgm:spPr/>
      <dgm:t>
        <a:bodyPr/>
        <a:lstStyle/>
        <a:p>
          <a:endParaRPr lang="it-IT"/>
        </a:p>
      </dgm:t>
    </dgm:pt>
    <dgm:pt modelId="{97D68C19-677E-4834-97AA-F43058EB343F}" type="pres">
      <dgm:prSet presAssocID="{54116E16-55F1-451E-8327-E6A289FE8176}" presName="parentLin" presStyleCnt="0"/>
      <dgm:spPr/>
    </dgm:pt>
    <dgm:pt modelId="{575C5F68-BB61-48D9-B1D8-2F1951A98044}" type="pres">
      <dgm:prSet presAssocID="{54116E16-55F1-451E-8327-E6A289FE8176}" presName="parentLeftMargin" presStyleLbl="node1" presStyleIdx="0" presStyleCnt="7"/>
      <dgm:spPr/>
      <dgm:t>
        <a:bodyPr/>
        <a:lstStyle/>
        <a:p>
          <a:endParaRPr lang="it-IT"/>
        </a:p>
      </dgm:t>
    </dgm:pt>
    <dgm:pt modelId="{E2B8F17E-0136-429D-B6BA-F4CA7AD46E2A}" type="pres">
      <dgm:prSet presAssocID="{54116E16-55F1-451E-8327-E6A289FE8176}" presName="parentText" presStyleLbl="node1" presStyleIdx="0" presStyleCnt="7">
        <dgm:presLayoutVars>
          <dgm:chMax val="0"/>
          <dgm:bulletEnabled val="1"/>
        </dgm:presLayoutVars>
      </dgm:prSet>
      <dgm:spPr/>
      <dgm:t>
        <a:bodyPr/>
        <a:lstStyle/>
        <a:p>
          <a:endParaRPr lang="it-IT"/>
        </a:p>
      </dgm:t>
    </dgm:pt>
    <dgm:pt modelId="{E6B21908-FC19-4BD4-947E-1FD2153D1439}" type="pres">
      <dgm:prSet presAssocID="{54116E16-55F1-451E-8327-E6A289FE8176}" presName="negativeSpace" presStyleCnt="0"/>
      <dgm:spPr/>
    </dgm:pt>
    <dgm:pt modelId="{6404A9FE-605D-42EB-A7BE-14EA6E063588}" type="pres">
      <dgm:prSet presAssocID="{54116E16-55F1-451E-8327-E6A289FE8176}" presName="childText" presStyleLbl="conFgAcc1" presStyleIdx="0" presStyleCnt="7">
        <dgm:presLayoutVars>
          <dgm:bulletEnabled val="1"/>
        </dgm:presLayoutVars>
      </dgm:prSet>
      <dgm:spPr/>
    </dgm:pt>
    <dgm:pt modelId="{703EDF0D-9150-4148-AF6A-FF45E44F11B4}" type="pres">
      <dgm:prSet presAssocID="{45E52449-F034-45D9-A64A-382A22AD038F}" presName="spaceBetweenRectangles" presStyleCnt="0"/>
      <dgm:spPr/>
    </dgm:pt>
    <dgm:pt modelId="{D3E8C864-3972-42F6-B199-FCEB5FD6930F}" type="pres">
      <dgm:prSet presAssocID="{411E252E-2ABF-4FB6-ABE5-E44D9B620D42}" presName="parentLin" presStyleCnt="0"/>
      <dgm:spPr/>
    </dgm:pt>
    <dgm:pt modelId="{485DF9FB-1000-4FA6-B882-736AE4C139A7}" type="pres">
      <dgm:prSet presAssocID="{411E252E-2ABF-4FB6-ABE5-E44D9B620D42}" presName="parentLeftMargin" presStyleLbl="node1" presStyleIdx="0" presStyleCnt="7"/>
      <dgm:spPr/>
      <dgm:t>
        <a:bodyPr/>
        <a:lstStyle/>
        <a:p>
          <a:endParaRPr lang="it-IT"/>
        </a:p>
      </dgm:t>
    </dgm:pt>
    <dgm:pt modelId="{015DB686-A2E5-4990-875E-9D31A3BF4AD3}" type="pres">
      <dgm:prSet presAssocID="{411E252E-2ABF-4FB6-ABE5-E44D9B620D42}" presName="parentText" presStyleLbl="node1" presStyleIdx="1" presStyleCnt="7">
        <dgm:presLayoutVars>
          <dgm:chMax val="0"/>
          <dgm:bulletEnabled val="1"/>
        </dgm:presLayoutVars>
      </dgm:prSet>
      <dgm:spPr/>
      <dgm:t>
        <a:bodyPr/>
        <a:lstStyle/>
        <a:p>
          <a:endParaRPr lang="it-IT"/>
        </a:p>
      </dgm:t>
    </dgm:pt>
    <dgm:pt modelId="{21A7A759-25BB-4E60-9886-398F5B9CED40}" type="pres">
      <dgm:prSet presAssocID="{411E252E-2ABF-4FB6-ABE5-E44D9B620D42}" presName="negativeSpace" presStyleCnt="0"/>
      <dgm:spPr/>
    </dgm:pt>
    <dgm:pt modelId="{6CB0392D-B575-4F35-A1CC-AD255D08A2BD}" type="pres">
      <dgm:prSet presAssocID="{411E252E-2ABF-4FB6-ABE5-E44D9B620D42}" presName="childText" presStyleLbl="conFgAcc1" presStyleIdx="1" presStyleCnt="7">
        <dgm:presLayoutVars>
          <dgm:bulletEnabled val="1"/>
        </dgm:presLayoutVars>
      </dgm:prSet>
      <dgm:spPr/>
    </dgm:pt>
    <dgm:pt modelId="{4060E9E1-70B0-42A1-93D3-85172B1959B5}" type="pres">
      <dgm:prSet presAssocID="{8FD69B00-9E2F-4FEB-BD47-7DD6EF36FB43}" presName="spaceBetweenRectangles" presStyleCnt="0"/>
      <dgm:spPr/>
    </dgm:pt>
    <dgm:pt modelId="{21FA8B71-DA49-4D88-A0ED-FFC7DE32BE77}" type="pres">
      <dgm:prSet presAssocID="{5815FBA8-A62C-4573-AB92-7442BF138F5B}" presName="parentLin" presStyleCnt="0"/>
      <dgm:spPr/>
    </dgm:pt>
    <dgm:pt modelId="{865D8530-4F71-4BDF-8436-FA5BE5502FBA}" type="pres">
      <dgm:prSet presAssocID="{5815FBA8-A62C-4573-AB92-7442BF138F5B}" presName="parentLeftMargin" presStyleLbl="node1" presStyleIdx="1" presStyleCnt="7"/>
      <dgm:spPr/>
      <dgm:t>
        <a:bodyPr/>
        <a:lstStyle/>
        <a:p>
          <a:endParaRPr lang="it-IT"/>
        </a:p>
      </dgm:t>
    </dgm:pt>
    <dgm:pt modelId="{D30C4AD2-0723-4832-B349-6F442956D890}" type="pres">
      <dgm:prSet presAssocID="{5815FBA8-A62C-4573-AB92-7442BF138F5B}" presName="parentText" presStyleLbl="node1" presStyleIdx="2" presStyleCnt="7">
        <dgm:presLayoutVars>
          <dgm:chMax val="0"/>
          <dgm:bulletEnabled val="1"/>
        </dgm:presLayoutVars>
      </dgm:prSet>
      <dgm:spPr/>
      <dgm:t>
        <a:bodyPr/>
        <a:lstStyle/>
        <a:p>
          <a:endParaRPr lang="it-IT"/>
        </a:p>
      </dgm:t>
    </dgm:pt>
    <dgm:pt modelId="{A97A317F-CBF4-4054-8AB4-85FED0571C6A}" type="pres">
      <dgm:prSet presAssocID="{5815FBA8-A62C-4573-AB92-7442BF138F5B}" presName="negativeSpace" presStyleCnt="0"/>
      <dgm:spPr/>
    </dgm:pt>
    <dgm:pt modelId="{C4BCC5EB-2235-473D-AB9A-5B1711AC3CB4}" type="pres">
      <dgm:prSet presAssocID="{5815FBA8-A62C-4573-AB92-7442BF138F5B}" presName="childText" presStyleLbl="conFgAcc1" presStyleIdx="2" presStyleCnt="7">
        <dgm:presLayoutVars>
          <dgm:bulletEnabled val="1"/>
        </dgm:presLayoutVars>
      </dgm:prSet>
      <dgm:spPr/>
    </dgm:pt>
    <dgm:pt modelId="{DA058D9C-ECA3-489F-BA8A-6EAA6D6BC862}" type="pres">
      <dgm:prSet presAssocID="{06098687-1895-489C-BCCB-339712C52F3D}" presName="spaceBetweenRectangles" presStyleCnt="0"/>
      <dgm:spPr/>
    </dgm:pt>
    <dgm:pt modelId="{6C52385C-96E8-4559-874D-07F70C1810DB}" type="pres">
      <dgm:prSet presAssocID="{DE4497BA-ADAE-4BC2-BE8B-811132A98B76}" presName="parentLin" presStyleCnt="0"/>
      <dgm:spPr/>
    </dgm:pt>
    <dgm:pt modelId="{7D4162EB-FEA9-4C06-8CBF-12A8E7C78482}" type="pres">
      <dgm:prSet presAssocID="{DE4497BA-ADAE-4BC2-BE8B-811132A98B76}" presName="parentLeftMargin" presStyleLbl="node1" presStyleIdx="2" presStyleCnt="7"/>
      <dgm:spPr/>
      <dgm:t>
        <a:bodyPr/>
        <a:lstStyle/>
        <a:p>
          <a:endParaRPr lang="it-IT"/>
        </a:p>
      </dgm:t>
    </dgm:pt>
    <dgm:pt modelId="{FCAA54A4-88A5-4889-9A72-5DB642C57362}" type="pres">
      <dgm:prSet presAssocID="{DE4497BA-ADAE-4BC2-BE8B-811132A98B76}" presName="parentText" presStyleLbl="node1" presStyleIdx="3" presStyleCnt="7">
        <dgm:presLayoutVars>
          <dgm:chMax val="0"/>
          <dgm:bulletEnabled val="1"/>
        </dgm:presLayoutVars>
      </dgm:prSet>
      <dgm:spPr/>
      <dgm:t>
        <a:bodyPr/>
        <a:lstStyle/>
        <a:p>
          <a:endParaRPr lang="it-IT"/>
        </a:p>
      </dgm:t>
    </dgm:pt>
    <dgm:pt modelId="{BAC8D189-0821-4AFA-9EA7-B4431CBFC009}" type="pres">
      <dgm:prSet presAssocID="{DE4497BA-ADAE-4BC2-BE8B-811132A98B76}" presName="negativeSpace" presStyleCnt="0"/>
      <dgm:spPr/>
    </dgm:pt>
    <dgm:pt modelId="{D930E735-97CA-44E4-8972-6A311E671E4F}" type="pres">
      <dgm:prSet presAssocID="{DE4497BA-ADAE-4BC2-BE8B-811132A98B76}" presName="childText" presStyleLbl="conFgAcc1" presStyleIdx="3" presStyleCnt="7">
        <dgm:presLayoutVars>
          <dgm:bulletEnabled val="1"/>
        </dgm:presLayoutVars>
      </dgm:prSet>
      <dgm:spPr/>
    </dgm:pt>
    <dgm:pt modelId="{75EE5B8E-BF4A-4118-B671-937F4FEF76B6}" type="pres">
      <dgm:prSet presAssocID="{D6F8FBD9-6B92-4B54-A5D7-1B622D38A46A}" presName="spaceBetweenRectangles" presStyleCnt="0"/>
      <dgm:spPr/>
    </dgm:pt>
    <dgm:pt modelId="{7F023800-D8D9-4C96-B523-2F394D0AB188}" type="pres">
      <dgm:prSet presAssocID="{11891A88-3425-4A99-8EE6-0246DFD431AF}" presName="parentLin" presStyleCnt="0"/>
      <dgm:spPr/>
    </dgm:pt>
    <dgm:pt modelId="{FDEEC856-8347-46EC-A87D-7E2EB83AD419}" type="pres">
      <dgm:prSet presAssocID="{11891A88-3425-4A99-8EE6-0246DFD431AF}" presName="parentLeftMargin" presStyleLbl="node1" presStyleIdx="3" presStyleCnt="7"/>
      <dgm:spPr/>
      <dgm:t>
        <a:bodyPr/>
        <a:lstStyle/>
        <a:p>
          <a:endParaRPr lang="it-IT"/>
        </a:p>
      </dgm:t>
    </dgm:pt>
    <dgm:pt modelId="{C1ED6E78-F2D4-4949-BB41-9B63D773BB94}" type="pres">
      <dgm:prSet presAssocID="{11891A88-3425-4A99-8EE6-0246DFD431AF}" presName="parentText" presStyleLbl="node1" presStyleIdx="4" presStyleCnt="7">
        <dgm:presLayoutVars>
          <dgm:chMax val="0"/>
          <dgm:bulletEnabled val="1"/>
        </dgm:presLayoutVars>
      </dgm:prSet>
      <dgm:spPr/>
      <dgm:t>
        <a:bodyPr/>
        <a:lstStyle/>
        <a:p>
          <a:endParaRPr lang="it-IT"/>
        </a:p>
      </dgm:t>
    </dgm:pt>
    <dgm:pt modelId="{E3FAEDA0-57B1-4746-A4D9-50CC150ECC88}" type="pres">
      <dgm:prSet presAssocID="{11891A88-3425-4A99-8EE6-0246DFD431AF}" presName="negativeSpace" presStyleCnt="0"/>
      <dgm:spPr/>
    </dgm:pt>
    <dgm:pt modelId="{4F7747F2-2B6B-4098-A881-1EFA51F46E11}" type="pres">
      <dgm:prSet presAssocID="{11891A88-3425-4A99-8EE6-0246DFD431AF}" presName="childText" presStyleLbl="conFgAcc1" presStyleIdx="4" presStyleCnt="7">
        <dgm:presLayoutVars>
          <dgm:bulletEnabled val="1"/>
        </dgm:presLayoutVars>
      </dgm:prSet>
      <dgm:spPr/>
    </dgm:pt>
    <dgm:pt modelId="{1F572306-5170-41B6-BB61-3EDAC6EA4AFB}" type="pres">
      <dgm:prSet presAssocID="{66B5C5FE-E0D8-4116-BD8B-DAEE398F3F4C}" presName="spaceBetweenRectangles" presStyleCnt="0"/>
      <dgm:spPr/>
    </dgm:pt>
    <dgm:pt modelId="{C27D0D25-4CDE-4430-8691-CAA2A5E96112}" type="pres">
      <dgm:prSet presAssocID="{24544EEA-8F1D-4AEE-BF6D-AAA24E8CB574}" presName="parentLin" presStyleCnt="0"/>
      <dgm:spPr/>
    </dgm:pt>
    <dgm:pt modelId="{6570DFF2-995A-4860-A5A0-ADB25D6D7F7B}" type="pres">
      <dgm:prSet presAssocID="{24544EEA-8F1D-4AEE-BF6D-AAA24E8CB574}" presName="parentLeftMargin" presStyleLbl="node1" presStyleIdx="4" presStyleCnt="7"/>
      <dgm:spPr/>
      <dgm:t>
        <a:bodyPr/>
        <a:lstStyle/>
        <a:p>
          <a:endParaRPr lang="it-IT"/>
        </a:p>
      </dgm:t>
    </dgm:pt>
    <dgm:pt modelId="{FD95DE2D-1014-458E-87D5-9076DF25B31B}" type="pres">
      <dgm:prSet presAssocID="{24544EEA-8F1D-4AEE-BF6D-AAA24E8CB574}" presName="parentText" presStyleLbl="node1" presStyleIdx="5" presStyleCnt="7">
        <dgm:presLayoutVars>
          <dgm:chMax val="0"/>
          <dgm:bulletEnabled val="1"/>
        </dgm:presLayoutVars>
      </dgm:prSet>
      <dgm:spPr/>
      <dgm:t>
        <a:bodyPr/>
        <a:lstStyle/>
        <a:p>
          <a:endParaRPr lang="it-IT"/>
        </a:p>
      </dgm:t>
    </dgm:pt>
    <dgm:pt modelId="{A97A6D99-48E1-4E68-BB3D-5CD392497290}" type="pres">
      <dgm:prSet presAssocID="{24544EEA-8F1D-4AEE-BF6D-AAA24E8CB574}" presName="negativeSpace" presStyleCnt="0"/>
      <dgm:spPr/>
    </dgm:pt>
    <dgm:pt modelId="{0BC13A5F-108D-4184-AB62-4335B0D27956}" type="pres">
      <dgm:prSet presAssocID="{24544EEA-8F1D-4AEE-BF6D-AAA24E8CB574}" presName="childText" presStyleLbl="conFgAcc1" presStyleIdx="5" presStyleCnt="7">
        <dgm:presLayoutVars>
          <dgm:bulletEnabled val="1"/>
        </dgm:presLayoutVars>
      </dgm:prSet>
      <dgm:spPr/>
    </dgm:pt>
    <dgm:pt modelId="{B62885A2-1846-43F1-853C-3E68F1E21AF1}" type="pres">
      <dgm:prSet presAssocID="{D24DCE1E-4D4C-4265-B3C0-B196F8887862}" presName="spaceBetweenRectangles" presStyleCnt="0"/>
      <dgm:spPr/>
    </dgm:pt>
    <dgm:pt modelId="{04EE460C-5CBD-48FB-8F19-B16D86D83FF7}" type="pres">
      <dgm:prSet presAssocID="{16F89E71-DEC5-43DD-AE2C-F0A994B4E29D}" presName="parentLin" presStyleCnt="0"/>
      <dgm:spPr/>
    </dgm:pt>
    <dgm:pt modelId="{C50196AD-270E-4ACF-A1E5-7445400A1571}" type="pres">
      <dgm:prSet presAssocID="{16F89E71-DEC5-43DD-AE2C-F0A994B4E29D}" presName="parentLeftMargin" presStyleLbl="node1" presStyleIdx="5" presStyleCnt="7"/>
      <dgm:spPr/>
      <dgm:t>
        <a:bodyPr/>
        <a:lstStyle/>
        <a:p>
          <a:endParaRPr lang="it-IT"/>
        </a:p>
      </dgm:t>
    </dgm:pt>
    <dgm:pt modelId="{9773A431-8820-4C52-97E3-F84B208A256D}" type="pres">
      <dgm:prSet presAssocID="{16F89E71-DEC5-43DD-AE2C-F0A994B4E29D}" presName="parentText" presStyleLbl="node1" presStyleIdx="6" presStyleCnt="7">
        <dgm:presLayoutVars>
          <dgm:chMax val="0"/>
          <dgm:bulletEnabled val="1"/>
        </dgm:presLayoutVars>
      </dgm:prSet>
      <dgm:spPr/>
      <dgm:t>
        <a:bodyPr/>
        <a:lstStyle/>
        <a:p>
          <a:endParaRPr lang="it-IT"/>
        </a:p>
      </dgm:t>
    </dgm:pt>
    <dgm:pt modelId="{644149DE-AFA7-4ABE-8FD2-EAD0A8A9423F}" type="pres">
      <dgm:prSet presAssocID="{16F89E71-DEC5-43DD-AE2C-F0A994B4E29D}" presName="negativeSpace" presStyleCnt="0"/>
      <dgm:spPr/>
    </dgm:pt>
    <dgm:pt modelId="{02D0DB48-60B7-452C-BC6B-DF700B0B157D}" type="pres">
      <dgm:prSet presAssocID="{16F89E71-DEC5-43DD-AE2C-F0A994B4E29D}" presName="childText" presStyleLbl="conFgAcc1" presStyleIdx="6" presStyleCnt="7">
        <dgm:presLayoutVars>
          <dgm:bulletEnabled val="1"/>
        </dgm:presLayoutVars>
      </dgm:prSet>
      <dgm:spPr/>
    </dgm:pt>
  </dgm:ptLst>
  <dgm:cxnLst>
    <dgm:cxn modelId="{2D604097-6498-4BCA-86E8-F4A82F77F38E}" type="presOf" srcId="{16F89E71-DEC5-43DD-AE2C-F0A994B4E29D}" destId="{9773A431-8820-4C52-97E3-F84B208A256D}" srcOrd="1" destOrd="0" presId="urn:microsoft.com/office/officeart/2005/8/layout/list1"/>
    <dgm:cxn modelId="{F29BF2C0-9B7A-424A-9A76-9F0DC6ABB79A}" srcId="{5815F582-B78A-467D-92A9-05692B70758B}" destId="{16F89E71-DEC5-43DD-AE2C-F0A994B4E29D}" srcOrd="6" destOrd="0" parTransId="{ACDBD23A-BDFE-4D5B-8027-1503CB9B1068}" sibTransId="{228BC176-0306-45A6-AD12-DD108B5B3273}"/>
    <dgm:cxn modelId="{5C15FC8D-0C63-435E-8330-EB4C6660D758}" type="presOf" srcId="{11891A88-3425-4A99-8EE6-0246DFD431AF}" destId="{C1ED6E78-F2D4-4949-BB41-9B63D773BB94}" srcOrd="1" destOrd="0" presId="urn:microsoft.com/office/officeart/2005/8/layout/list1"/>
    <dgm:cxn modelId="{5F0AEEEC-84A7-4FC7-8C49-32916FB3C44C}" type="presOf" srcId="{411E252E-2ABF-4FB6-ABE5-E44D9B620D42}" destId="{015DB686-A2E5-4990-875E-9D31A3BF4AD3}" srcOrd="1" destOrd="0" presId="urn:microsoft.com/office/officeart/2005/8/layout/list1"/>
    <dgm:cxn modelId="{3A7333CD-370D-4439-B502-B73E778A2AFC}" srcId="{5815F582-B78A-467D-92A9-05692B70758B}" destId="{54116E16-55F1-451E-8327-E6A289FE8176}" srcOrd="0" destOrd="0" parTransId="{F5110CB4-0A38-4BBB-9AFB-6E53676EC527}" sibTransId="{45E52449-F034-45D9-A64A-382A22AD038F}"/>
    <dgm:cxn modelId="{B42E48C7-CEDF-4D40-87D6-275B60452E9A}" type="presOf" srcId="{54116E16-55F1-451E-8327-E6A289FE8176}" destId="{E2B8F17E-0136-429D-B6BA-F4CA7AD46E2A}" srcOrd="1" destOrd="0" presId="urn:microsoft.com/office/officeart/2005/8/layout/list1"/>
    <dgm:cxn modelId="{C575A8ED-9946-4471-B3C7-65F0EE117DB0}" srcId="{5815F582-B78A-467D-92A9-05692B70758B}" destId="{DE4497BA-ADAE-4BC2-BE8B-811132A98B76}" srcOrd="3" destOrd="0" parTransId="{6B07AF98-AAED-4506-90F2-5E5ED4FBC3AB}" sibTransId="{D6F8FBD9-6B92-4B54-A5D7-1B622D38A46A}"/>
    <dgm:cxn modelId="{AB1D9E4A-BA0F-4F2A-A481-C0C699AE3966}" type="presOf" srcId="{54116E16-55F1-451E-8327-E6A289FE8176}" destId="{575C5F68-BB61-48D9-B1D8-2F1951A98044}" srcOrd="0" destOrd="0" presId="urn:microsoft.com/office/officeart/2005/8/layout/list1"/>
    <dgm:cxn modelId="{A357D255-D318-40AB-939E-A6C6915A4B90}" type="presOf" srcId="{24544EEA-8F1D-4AEE-BF6D-AAA24E8CB574}" destId="{6570DFF2-995A-4860-A5A0-ADB25D6D7F7B}" srcOrd="0" destOrd="0" presId="urn:microsoft.com/office/officeart/2005/8/layout/list1"/>
    <dgm:cxn modelId="{DF71A4EC-1B7F-40B2-A2AE-0F6258FF3473}" srcId="{5815F582-B78A-467D-92A9-05692B70758B}" destId="{5815FBA8-A62C-4573-AB92-7442BF138F5B}" srcOrd="2" destOrd="0" parTransId="{93952A18-D8CE-4BD1-98F8-F40DEB564291}" sibTransId="{06098687-1895-489C-BCCB-339712C52F3D}"/>
    <dgm:cxn modelId="{6DEB144E-70D3-4BCA-802F-08F1784D9A26}" type="presOf" srcId="{DE4497BA-ADAE-4BC2-BE8B-811132A98B76}" destId="{FCAA54A4-88A5-4889-9A72-5DB642C57362}" srcOrd="1" destOrd="0" presId="urn:microsoft.com/office/officeart/2005/8/layout/list1"/>
    <dgm:cxn modelId="{940CAB83-E41D-4321-B0FE-CEC181CC14CF}" srcId="{5815F582-B78A-467D-92A9-05692B70758B}" destId="{24544EEA-8F1D-4AEE-BF6D-AAA24E8CB574}" srcOrd="5" destOrd="0" parTransId="{F1F5EDDB-C053-4AD0-9CB0-9E84956089DF}" sibTransId="{D24DCE1E-4D4C-4265-B3C0-B196F8887862}"/>
    <dgm:cxn modelId="{C0D518BC-54CE-4B34-AE1E-BC077D71E896}" type="presOf" srcId="{DE4497BA-ADAE-4BC2-BE8B-811132A98B76}" destId="{7D4162EB-FEA9-4C06-8CBF-12A8E7C78482}" srcOrd="0" destOrd="0" presId="urn:microsoft.com/office/officeart/2005/8/layout/list1"/>
    <dgm:cxn modelId="{5E8D415D-C688-4721-9D85-982940DB88CF}" type="presOf" srcId="{5815FBA8-A62C-4573-AB92-7442BF138F5B}" destId="{D30C4AD2-0723-4832-B349-6F442956D890}" srcOrd="1" destOrd="0" presId="urn:microsoft.com/office/officeart/2005/8/layout/list1"/>
    <dgm:cxn modelId="{BBB00EED-5B55-4A1E-9101-FC5E5A72B3C2}" type="presOf" srcId="{11891A88-3425-4A99-8EE6-0246DFD431AF}" destId="{FDEEC856-8347-46EC-A87D-7E2EB83AD419}" srcOrd="0" destOrd="0" presId="urn:microsoft.com/office/officeart/2005/8/layout/list1"/>
    <dgm:cxn modelId="{960086E3-C157-45A7-9853-547B2111ECF6}" type="presOf" srcId="{411E252E-2ABF-4FB6-ABE5-E44D9B620D42}" destId="{485DF9FB-1000-4FA6-B882-736AE4C139A7}" srcOrd="0" destOrd="0" presId="urn:microsoft.com/office/officeart/2005/8/layout/list1"/>
    <dgm:cxn modelId="{9BDBBC02-B746-404B-A2A6-C79043EE9A77}" srcId="{5815F582-B78A-467D-92A9-05692B70758B}" destId="{411E252E-2ABF-4FB6-ABE5-E44D9B620D42}" srcOrd="1" destOrd="0" parTransId="{CB79CFA5-7D5D-4823-98BC-1CCA39A6201B}" sibTransId="{8FD69B00-9E2F-4FEB-BD47-7DD6EF36FB43}"/>
    <dgm:cxn modelId="{33235EAA-0DB3-45A2-9372-A1FF1B503B5D}" type="presOf" srcId="{5815F582-B78A-467D-92A9-05692B70758B}" destId="{F116221A-4463-4075-8269-4BAE9EC0EE37}" srcOrd="0" destOrd="0" presId="urn:microsoft.com/office/officeart/2005/8/layout/list1"/>
    <dgm:cxn modelId="{7EDC0CE3-7AA6-490F-8561-D2F240A5E054}" srcId="{5815F582-B78A-467D-92A9-05692B70758B}" destId="{11891A88-3425-4A99-8EE6-0246DFD431AF}" srcOrd="4" destOrd="0" parTransId="{8D512992-5910-41C1-9326-2DCB0D3DA39E}" sibTransId="{66B5C5FE-E0D8-4116-BD8B-DAEE398F3F4C}"/>
    <dgm:cxn modelId="{D4D2C02F-D30F-45DD-859F-E7A060F771D3}" type="presOf" srcId="{5815FBA8-A62C-4573-AB92-7442BF138F5B}" destId="{865D8530-4F71-4BDF-8436-FA5BE5502FBA}" srcOrd="0" destOrd="0" presId="urn:microsoft.com/office/officeart/2005/8/layout/list1"/>
    <dgm:cxn modelId="{98C8098C-E5E2-41E6-83B2-1B44BF4A495A}" type="presOf" srcId="{16F89E71-DEC5-43DD-AE2C-F0A994B4E29D}" destId="{C50196AD-270E-4ACF-A1E5-7445400A1571}" srcOrd="0" destOrd="0" presId="urn:microsoft.com/office/officeart/2005/8/layout/list1"/>
    <dgm:cxn modelId="{57C3C059-06A2-4D1B-B8C3-2D1225711385}" type="presOf" srcId="{24544EEA-8F1D-4AEE-BF6D-AAA24E8CB574}" destId="{FD95DE2D-1014-458E-87D5-9076DF25B31B}" srcOrd="1" destOrd="0" presId="urn:microsoft.com/office/officeart/2005/8/layout/list1"/>
    <dgm:cxn modelId="{70CA961D-44E6-4D50-B5F6-2E4D40EA6F8D}" type="presParOf" srcId="{F116221A-4463-4075-8269-4BAE9EC0EE37}" destId="{97D68C19-677E-4834-97AA-F43058EB343F}" srcOrd="0" destOrd="0" presId="urn:microsoft.com/office/officeart/2005/8/layout/list1"/>
    <dgm:cxn modelId="{2787CC36-C737-46A9-AD50-708C2863F9E3}" type="presParOf" srcId="{97D68C19-677E-4834-97AA-F43058EB343F}" destId="{575C5F68-BB61-48D9-B1D8-2F1951A98044}" srcOrd="0" destOrd="0" presId="urn:microsoft.com/office/officeart/2005/8/layout/list1"/>
    <dgm:cxn modelId="{A91D5EE5-94B8-4F30-A9EE-B7666BB4E263}" type="presParOf" srcId="{97D68C19-677E-4834-97AA-F43058EB343F}" destId="{E2B8F17E-0136-429D-B6BA-F4CA7AD46E2A}" srcOrd="1" destOrd="0" presId="urn:microsoft.com/office/officeart/2005/8/layout/list1"/>
    <dgm:cxn modelId="{3C4BDB7E-B98D-4249-810D-908603CA9357}" type="presParOf" srcId="{F116221A-4463-4075-8269-4BAE9EC0EE37}" destId="{E6B21908-FC19-4BD4-947E-1FD2153D1439}" srcOrd="1" destOrd="0" presId="urn:microsoft.com/office/officeart/2005/8/layout/list1"/>
    <dgm:cxn modelId="{AFB85348-26D7-4AC6-8F08-219CB3F9B86C}" type="presParOf" srcId="{F116221A-4463-4075-8269-4BAE9EC0EE37}" destId="{6404A9FE-605D-42EB-A7BE-14EA6E063588}" srcOrd="2" destOrd="0" presId="urn:microsoft.com/office/officeart/2005/8/layout/list1"/>
    <dgm:cxn modelId="{1047DF90-6099-4773-A1CC-26A8CBA28215}" type="presParOf" srcId="{F116221A-4463-4075-8269-4BAE9EC0EE37}" destId="{703EDF0D-9150-4148-AF6A-FF45E44F11B4}" srcOrd="3" destOrd="0" presId="urn:microsoft.com/office/officeart/2005/8/layout/list1"/>
    <dgm:cxn modelId="{891A4C02-5F99-4880-8582-DB0BEAA9553F}" type="presParOf" srcId="{F116221A-4463-4075-8269-4BAE9EC0EE37}" destId="{D3E8C864-3972-42F6-B199-FCEB5FD6930F}" srcOrd="4" destOrd="0" presId="urn:microsoft.com/office/officeart/2005/8/layout/list1"/>
    <dgm:cxn modelId="{32B374A0-6FAE-44A7-A1ED-E1D2958E40C1}" type="presParOf" srcId="{D3E8C864-3972-42F6-B199-FCEB5FD6930F}" destId="{485DF9FB-1000-4FA6-B882-736AE4C139A7}" srcOrd="0" destOrd="0" presId="urn:microsoft.com/office/officeart/2005/8/layout/list1"/>
    <dgm:cxn modelId="{9ECE1383-6696-4849-87D2-CD5E7F51EE29}" type="presParOf" srcId="{D3E8C864-3972-42F6-B199-FCEB5FD6930F}" destId="{015DB686-A2E5-4990-875E-9D31A3BF4AD3}" srcOrd="1" destOrd="0" presId="urn:microsoft.com/office/officeart/2005/8/layout/list1"/>
    <dgm:cxn modelId="{1CEAB3B0-7CFE-42EB-ABA2-5E1EDC6DA56E}" type="presParOf" srcId="{F116221A-4463-4075-8269-4BAE9EC0EE37}" destId="{21A7A759-25BB-4E60-9886-398F5B9CED40}" srcOrd="5" destOrd="0" presId="urn:microsoft.com/office/officeart/2005/8/layout/list1"/>
    <dgm:cxn modelId="{EE7F6AC3-4502-41FC-9713-696E5A087BDA}" type="presParOf" srcId="{F116221A-4463-4075-8269-4BAE9EC0EE37}" destId="{6CB0392D-B575-4F35-A1CC-AD255D08A2BD}" srcOrd="6" destOrd="0" presId="urn:microsoft.com/office/officeart/2005/8/layout/list1"/>
    <dgm:cxn modelId="{6349EE2B-5B03-4245-8446-CB1C9ED25DB9}" type="presParOf" srcId="{F116221A-4463-4075-8269-4BAE9EC0EE37}" destId="{4060E9E1-70B0-42A1-93D3-85172B1959B5}" srcOrd="7" destOrd="0" presId="urn:microsoft.com/office/officeart/2005/8/layout/list1"/>
    <dgm:cxn modelId="{2BB988ED-B9A7-4A5F-BB95-73F05A2E28AA}" type="presParOf" srcId="{F116221A-4463-4075-8269-4BAE9EC0EE37}" destId="{21FA8B71-DA49-4D88-A0ED-FFC7DE32BE77}" srcOrd="8" destOrd="0" presId="urn:microsoft.com/office/officeart/2005/8/layout/list1"/>
    <dgm:cxn modelId="{09CD16BB-0E63-41F5-9E99-EC003BCCF3A7}" type="presParOf" srcId="{21FA8B71-DA49-4D88-A0ED-FFC7DE32BE77}" destId="{865D8530-4F71-4BDF-8436-FA5BE5502FBA}" srcOrd="0" destOrd="0" presId="urn:microsoft.com/office/officeart/2005/8/layout/list1"/>
    <dgm:cxn modelId="{1FFFB936-3A3A-4648-90B3-781B918DB83E}" type="presParOf" srcId="{21FA8B71-DA49-4D88-A0ED-FFC7DE32BE77}" destId="{D30C4AD2-0723-4832-B349-6F442956D890}" srcOrd="1" destOrd="0" presId="urn:microsoft.com/office/officeart/2005/8/layout/list1"/>
    <dgm:cxn modelId="{A1C8AC16-D857-423D-BCAD-0C1E82866737}" type="presParOf" srcId="{F116221A-4463-4075-8269-4BAE9EC0EE37}" destId="{A97A317F-CBF4-4054-8AB4-85FED0571C6A}" srcOrd="9" destOrd="0" presId="urn:microsoft.com/office/officeart/2005/8/layout/list1"/>
    <dgm:cxn modelId="{EC2CD165-927C-488E-B812-0BA4FA2A33C2}" type="presParOf" srcId="{F116221A-4463-4075-8269-4BAE9EC0EE37}" destId="{C4BCC5EB-2235-473D-AB9A-5B1711AC3CB4}" srcOrd="10" destOrd="0" presId="urn:microsoft.com/office/officeart/2005/8/layout/list1"/>
    <dgm:cxn modelId="{B8959018-C25C-4EAC-A528-5E060745D7AB}" type="presParOf" srcId="{F116221A-4463-4075-8269-4BAE9EC0EE37}" destId="{DA058D9C-ECA3-489F-BA8A-6EAA6D6BC862}" srcOrd="11" destOrd="0" presId="urn:microsoft.com/office/officeart/2005/8/layout/list1"/>
    <dgm:cxn modelId="{C519632B-00EF-4B1F-B207-BAE43B9B3217}" type="presParOf" srcId="{F116221A-4463-4075-8269-4BAE9EC0EE37}" destId="{6C52385C-96E8-4559-874D-07F70C1810DB}" srcOrd="12" destOrd="0" presId="urn:microsoft.com/office/officeart/2005/8/layout/list1"/>
    <dgm:cxn modelId="{07A5E565-BA54-49F1-81C6-9E41F5C79967}" type="presParOf" srcId="{6C52385C-96E8-4559-874D-07F70C1810DB}" destId="{7D4162EB-FEA9-4C06-8CBF-12A8E7C78482}" srcOrd="0" destOrd="0" presId="urn:microsoft.com/office/officeart/2005/8/layout/list1"/>
    <dgm:cxn modelId="{F3A41BE3-655E-4F91-95F0-0E9B18539735}" type="presParOf" srcId="{6C52385C-96E8-4559-874D-07F70C1810DB}" destId="{FCAA54A4-88A5-4889-9A72-5DB642C57362}" srcOrd="1" destOrd="0" presId="urn:microsoft.com/office/officeart/2005/8/layout/list1"/>
    <dgm:cxn modelId="{9FC9FFEA-2CD9-481A-B8FF-80C9DFF7AEDB}" type="presParOf" srcId="{F116221A-4463-4075-8269-4BAE9EC0EE37}" destId="{BAC8D189-0821-4AFA-9EA7-B4431CBFC009}" srcOrd="13" destOrd="0" presId="urn:microsoft.com/office/officeart/2005/8/layout/list1"/>
    <dgm:cxn modelId="{3F8B0D04-CC58-4EEB-BC94-19DFE17D7FEB}" type="presParOf" srcId="{F116221A-4463-4075-8269-4BAE9EC0EE37}" destId="{D930E735-97CA-44E4-8972-6A311E671E4F}" srcOrd="14" destOrd="0" presId="urn:microsoft.com/office/officeart/2005/8/layout/list1"/>
    <dgm:cxn modelId="{7DF5CDEB-C9D9-4CA3-8104-8384A02004AD}" type="presParOf" srcId="{F116221A-4463-4075-8269-4BAE9EC0EE37}" destId="{75EE5B8E-BF4A-4118-B671-937F4FEF76B6}" srcOrd="15" destOrd="0" presId="urn:microsoft.com/office/officeart/2005/8/layout/list1"/>
    <dgm:cxn modelId="{7E0560AA-E6CB-4141-B7A5-5D85DA4C0CE4}" type="presParOf" srcId="{F116221A-4463-4075-8269-4BAE9EC0EE37}" destId="{7F023800-D8D9-4C96-B523-2F394D0AB188}" srcOrd="16" destOrd="0" presId="urn:microsoft.com/office/officeart/2005/8/layout/list1"/>
    <dgm:cxn modelId="{DD75879F-F5BA-4BFE-9D90-F28F6B3DCB18}" type="presParOf" srcId="{7F023800-D8D9-4C96-B523-2F394D0AB188}" destId="{FDEEC856-8347-46EC-A87D-7E2EB83AD419}" srcOrd="0" destOrd="0" presId="urn:microsoft.com/office/officeart/2005/8/layout/list1"/>
    <dgm:cxn modelId="{6C0E4976-E335-4188-906B-5B5B87AA562C}" type="presParOf" srcId="{7F023800-D8D9-4C96-B523-2F394D0AB188}" destId="{C1ED6E78-F2D4-4949-BB41-9B63D773BB94}" srcOrd="1" destOrd="0" presId="urn:microsoft.com/office/officeart/2005/8/layout/list1"/>
    <dgm:cxn modelId="{5D3C6B62-8E92-4780-BB9A-789F6F49C09B}" type="presParOf" srcId="{F116221A-4463-4075-8269-4BAE9EC0EE37}" destId="{E3FAEDA0-57B1-4746-A4D9-50CC150ECC88}" srcOrd="17" destOrd="0" presId="urn:microsoft.com/office/officeart/2005/8/layout/list1"/>
    <dgm:cxn modelId="{2DC1FEC2-767E-481B-B81A-AAB657F69424}" type="presParOf" srcId="{F116221A-4463-4075-8269-4BAE9EC0EE37}" destId="{4F7747F2-2B6B-4098-A881-1EFA51F46E11}" srcOrd="18" destOrd="0" presId="urn:microsoft.com/office/officeart/2005/8/layout/list1"/>
    <dgm:cxn modelId="{1C7EB92C-0F62-47A6-9A94-1E35BACEAAF7}" type="presParOf" srcId="{F116221A-4463-4075-8269-4BAE9EC0EE37}" destId="{1F572306-5170-41B6-BB61-3EDAC6EA4AFB}" srcOrd="19" destOrd="0" presId="urn:microsoft.com/office/officeart/2005/8/layout/list1"/>
    <dgm:cxn modelId="{4E57C2D5-CA1E-4DF4-BC60-BCF11666DF00}" type="presParOf" srcId="{F116221A-4463-4075-8269-4BAE9EC0EE37}" destId="{C27D0D25-4CDE-4430-8691-CAA2A5E96112}" srcOrd="20" destOrd="0" presId="urn:microsoft.com/office/officeart/2005/8/layout/list1"/>
    <dgm:cxn modelId="{A84CECDD-6ED7-4C96-8D6F-469A2AC8F83B}" type="presParOf" srcId="{C27D0D25-4CDE-4430-8691-CAA2A5E96112}" destId="{6570DFF2-995A-4860-A5A0-ADB25D6D7F7B}" srcOrd="0" destOrd="0" presId="urn:microsoft.com/office/officeart/2005/8/layout/list1"/>
    <dgm:cxn modelId="{A46091D0-241F-473C-81ED-C3E7C7C43B37}" type="presParOf" srcId="{C27D0D25-4CDE-4430-8691-CAA2A5E96112}" destId="{FD95DE2D-1014-458E-87D5-9076DF25B31B}" srcOrd="1" destOrd="0" presId="urn:microsoft.com/office/officeart/2005/8/layout/list1"/>
    <dgm:cxn modelId="{4B96C6DC-D959-4ABE-ADCE-7C618FACB823}" type="presParOf" srcId="{F116221A-4463-4075-8269-4BAE9EC0EE37}" destId="{A97A6D99-48E1-4E68-BB3D-5CD392497290}" srcOrd="21" destOrd="0" presId="urn:microsoft.com/office/officeart/2005/8/layout/list1"/>
    <dgm:cxn modelId="{B3449AF5-98E2-404D-868C-67281A2618D8}" type="presParOf" srcId="{F116221A-4463-4075-8269-4BAE9EC0EE37}" destId="{0BC13A5F-108D-4184-AB62-4335B0D27956}" srcOrd="22" destOrd="0" presId="urn:microsoft.com/office/officeart/2005/8/layout/list1"/>
    <dgm:cxn modelId="{B0134DEA-55AE-4FAA-B023-51ADF21FD81C}" type="presParOf" srcId="{F116221A-4463-4075-8269-4BAE9EC0EE37}" destId="{B62885A2-1846-43F1-853C-3E68F1E21AF1}" srcOrd="23" destOrd="0" presId="urn:microsoft.com/office/officeart/2005/8/layout/list1"/>
    <dgm:cxn modelId="{4AB31F38-D1CD-4812-9025-EF85D3485C24}" type="presParOf" srcId="{F116221A-4463-4075-8269-4BAE9EC0EE37}" destId="{04EE460C-5CBD-48FB-8F19-B16D86D83FF7}" srcOrd="24" destOrd="0" presId="urn:microsoft.com/office/officeart/2005/8/layout/list1"/>
    <dgm:cxn modelId="{17B4FBE0-DFC7-4C7D-A95F-3B85A793E291}" type="presParOf" srcId="{04EE460C-5CBD-48FB-8F19-B16D86D83FF7}" destId="{C50196AD-270E-4ACF-A1E5-7445400A1571}" srcOrd="0" destOrd="0" presId="urn:microsoft.com/office/officeart/2005/8/layout/list1"/>
    <dgm:cxn modelId="{40C796BC-80B8-4924-B958-71F1E9F82865}" type="presParOf" srcId="{04EE460C-5CBD-48FB-8F19-B16D86D83FF7}" destId="{9773A431-8820-4C52-97E3-F84B208A256D}" srcOrd="1" destOrd="0" presId="urn:microsoft.com/office/officeart/2005/8/layout/list1"/>
    <dgm:cxn modelId="{96E3CAA7-87BA-47E5-B8BB-0C14F887A44E}" type="presParOf" srcId="{F116221A-4463-4075-8269-4BAE9EC0EE37}" destId="{644149DE-AFA7-4ABE-8FD2-EAD0A8A9423F}" srcOrd="25" destOrd="0" presId="urn:microsoft.com/office/officeart/2005/8/layout/list1"/>
    <dgm:cxn modelId="{2E5FCE31-9969-4824-AA66-2F8E89AA05E6}" type="presParOf" srcId="{F116221A-4463-4075-8269-4BAE9EC0EE37}" destId="{02D0DB48-60B7-452C-BC6B-DF700B0B157D}"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CF2B2B-577A-4532-866E-A89497FA6EB2}"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it-IT"/>
        </a:p>
      </dgm:t>
    </dgm:pt>
    <dgm:pt modelId="{7E87CB47-3B60-4E42-8BBE-B2C18F2E4341}">
      <dgm:prSet phldrT="[Testo]"/>
      <dgm:spPr/>
      <dgm:t>
        <a:bodyPr/>
        <a:lstStyle/>
        <a:p>
          <a:endParaRPr lang="it-IT" dirty="0" smtClean="0">
            <a:solidFill>
              <a:srgbClr val="445364"/>
            </a:solidFill>
            <a:latin typeface="Fedra Sans Std Bold" panose="020B0804040000020004" pitchFamily="34" charset="0"/>
          </a:endParaRPr>
        </a:p>
      </dgm:t>
    </dgm:pt>
    <dgm:pt modelId="{38FA3776-7A17-42F8-9845-48704FEB9978}" type="sibTrans" cxnId="{A4BF5B6B-54BA-4188-B8D9-49829C454FC3}">
      <dgm:prSet/>
      <dgm:spPr/>
      <dgm:t>
        <a:bodyPr/>
        <a:lstStyle/>
        <a:p>
          <a:endParaRPr lang="it-IT">
            <a:solidFill>
              <a:srgbClr val="445364"/>
            </a:solidFill>
            <a:latin typeface="Fedra Sans Std Bold" panose="020B0804040000020004" pitchFamily="34" charset="0"/>
          </a:endParaRPr>
        </a:p>
      </dgm:t>
    </dgm:pt>
    <dgm:pt modelId="{34326666-C7E8-465E-BC5E-55440389EA90}" type="parTrans" cxnId="{A4BF5B6B-54BA-4188-B8D9-49829C454FC3}">
      <dgm:prSet/>
      <dgm:spPr/>
      <dgm:t>
        <a:bodyPr/>
        <a:lstStyle/>
        <a:p>
          <a:endParaRPr lang="it-IT">
            <a:solidFill>
              <a:srgbClr val="445364"/>
            </a:solidFill>
            <a:latin typeface="Fedra Sans Std Bold" panose="020B0804040000020004" pitchFamily="34" charset="0"/>
          </a:endParaRPr>
        </a:p>
      </dgm:t>
    </dgm:pt>
    <dgm:pt modelId="{FF40CC4A-8ABE-446D-96FD-FD4EA0DA0319}">
      <dgm:prSet phldrT="[Testo]"/>
      <dgm:spPr/>
      <dgm:t>
        <a:bodyPr/>
        <a:lstStyle/>
        <a:p>
          <a:endParaRPr lang="it-IT" dirty="0" smtClean="0">
            <a:solidFill>
              <a:srgbClr val="445364"/>
            </a:solidFill>
            <a:latin typeface="Fedra Sans Std Bold" panose="020B0804040000020004" pitchFamily="34" charset="0"/>
          </a:endParaRPr>
        </a:p>
      </dgm:t>
    </dgm:pt>
    <dgm:pt modelId="{DD44D174-5BCB-4C22-B9DA-ED8FED61B5F0}" type="sibTrans" cxnId="{5FB478B4-DD6E-4E6C-8E0B-2F1A04635099}">
      <dgm:prSet/>
      <dgm:spPr/>
      <dgm:t>
        <a:bodyPr/>
        <a:lstStyle/>
        <a:p>
          <a:endParaRPr lang="it-IT">
            <a:solidFill>
              <a:srgbClr val="445364"/>
            </a:solidFill>
            <a:latin typeface="Fedra Sans Std Bold" panose="020B0804040000020004" pitchFamily="34" charset="0"/>
          </a:endParaRPr>
        </a:p>
      </dgm:t>
    </dgm:pt>
    <dgm:pt modelId="{A131B199-CE69-4104-86A6-B26656D31D7E}" type="parTrans" cxnId="{5FB478B4-DD6E-4E6C-8E0B-2F1A04635099}">
      <dgm:prSet/>
      <dgm:spPr/>
      <dgm:t>
        <a:bodyPr/>
        <a:lstStyle/>
        <a:p>
          <a:endParaRPr lang="it-IT">
            <a:solidFill>
              <a:srgbClr val="445364"/>
            </a:solidFill>
            <a:latin typeface="Fedra Sans Std Bold" panose="020B0804040000020004" pitchFamily="34" charset="0"/>
          </a:endParaRPr>
        </a:p>
      </dgm:t>
    </dgm:pt>
    <dgm:pt modelId="{47EAAAAB-1C4E-4590-A505-B864DDBB597D}" type="pres">
      <dgm:prSet presAssocID="{C0CF2B2B-577A-4532-866E-A89497FA6EB2}" presName="Name0" presStyleCnt="0">
        <dgm:presLayoutVars>
          <dgm:chMax val="2"/>
          <dgm:dir/>
          <dgm:animOne val="branch"/>
          <dgm:animLvl val="lvl"/>
          <dgm:resizeHandles val="exact"/>
        </dgm:presLayoutVars>
      </dgm:prSet>
      <dgm:spPr/>
      <dgm:t>
        <a:bodyPr/>
        <a:lstStyle/>
        <a:p>
          <a:endParaRPr lang="it-IT"/>
        </a:p>
      </dgm:t>
    </dgm:pt>
    <dgm:pt modelId="{2591DE07-6A30-447E-A79C-16B3D564CCC1}" type="pres">
      <dgm:prSet presAssocID="{C0CF2B2B-577A-4532-866E-A89497FA6EB2}" presName="Background" presStyleLbl="node1" presStyleIdx="0" presStyleCnt="1" custLinFactNeighborX="-877" custLinFactNeighborY="0"/>
      <dgm:spPr>
        <a:solidFill>
          <a:srgbClr val="445364"/>
        </a:solidFill>
      </dgm:spPr>
    </dgm:pt>
    <dgm:pt modelId="{21345772-CD2B-490E-A531-675C32C3B26C}" type="pres">
      <dgm:prSet presAssocID="{C0CF2B2B-577A-4532-866E-A89497FA6EB2}" presName="Divider" presStyleLbl="callout" presStyleIdx="0" presStyleCnt="1"/>
      <dgm:spPr/>
    </dgm:pt>
    <dgm:pt modelId="{36C1A434-6201-4FE4-B63B-1A61E0BD32B3}" type="pres">
      <dgm:prSet presAssocID="{C0CF2B2B-577A-4532-866E-A89497FA6EB2}" presName="ChildText1" presStyleLbl="revTx" presStyleIdx="0" presStyleCnt="0">
        <dgm:presLayoutVars>
          <dgm:chMax val="0"/>
          <dgm:chPref val="0"/>
          <dgm:bulletEnabled val="1"/>
        </dgm:presLayoutVars>
      </dgm:prSet>
      <dgm:spPr/>
    </dgm:pt>
    <dgm:pt modelId="{AD66E2D3-D865-4B7C-B299-B9659ABE14D8}" type="pres">
      <dgm:prSet presAssocID="{C0CF2B2B-577A-4532-866E-A89497FA6EB2}" presName="ChildText2" presStyleLbl="revTx" presStyleIdx="0" presStyleCnt="0">
        <dgm:presLayoutVars>
          <dgm:chMax val="0"/>
          <dgm:chPref val="0"/>
          <dgm:bulletEnabled val="1"/>
        </dgm:presLayoutVars>
      </dgm:prSet>
      <dgm:spPr/>
    </dgm:pt>
    <dgm:pt modelId="{57A15F79-2D93-4016-BF3C-F01A1E3CEAF8}" type="pres">
      <dgm:prSet presAssocID="{C0CF2B2B-577A-4532-866E-A89497FA6EB2}" presName="ParentText1" presStyleLbl="revTx" presStyleIdx="0" presStyleCnt="0">
        <dgm:presLayoutVars>
          <dgm:chMax val="1"/>
          <dgm:chPref val="1"/>
        </dgm:presLayoutVars>
      </dgm:prSet>
      <dgm:spPr/>
      <dgm:t>
        <a:bodyPr/>
        <a:lstStyle/>
        <a:p>
          <a:endParaRPr lang="it-IT"/>
        </a:p>
      </dgm:t>
    </dgm:pt>
    <dgm:pt modelId="{F5795875-8001-4E18-8E7E-9A5A48796785}" type="pres">
      <dgm:prSet presAssocID="{C0CF2B2B-577A-4532-866E-A89497FA6EB2}" presName="ParentShape1" presStyleLbl="alignImgPlace1" presStyleIdx="0" presStyleCnt="2">
        <dgm:presLayoutVars/>
      </dgm:prSet>
      <dgm:spPr/>
      <dgm:t>
        <a:bodyPr/>
        <a:lstStyle/>
        <a:p>
          <a:endParaRPr lang="it-IT"/>
        </a:p>
      </dgm:t>
    </dgm:pt>
    <dgm:pt modelId="{CE5A7B1B-3918-4732-A3CE-5003ECD5EF27}" type="pres">
      <dgm:prSet presAssocID="{C0CF2B2B-577A-4532-866E-A89497FA6EB2}" presName="ParentText2" presStyleLbl="revTx" presStyleIdx="0" presStyleCnt="0">
        <dgm:presLayoutVars>
          <dgm:chMax val="1"/>
          <dgm:chPref val="1"/>
        </dgm:presLayoutVars>
      </dgm:prSet>
      <dgm:spPr/>
      <dgm:t>
        <a:bodyPr/>
        <a:lstStyle/>
        <a:p>
          <a:endParaRPr lang="it-IT"/>
        </a:p>
      </dgm:t>
    </dgm:pt>
    <dgm:pt modelId="{0DD20F45-4ED6-421E-98D7-C2E3E4E10C3A}" type="pres">
      <dgm:prSet presAssocID="{C0CF2B2B-577A-4532-866E-A89497FA6EB2}" presName="ParentShape2" presStyleLbl="alignImgPlace1" presStyleIdx="1" presStyleCnt="2">
        <dgm:presLayoutVars/>
      </dgm:prSet>
      <dgm:spPr/>
      <dgm:t>
        <a:bodyPr/>
        <a:lstStyle/>
        <a:p>
          <a:endParaRPr lang="it-IT"/>
        </a:p>
      </dgm:t>
    </dgm:pt>
  </dgm:ptLst>
  <dgm:cxnLst>
    <dgm:cxn modelId="{066C1E6E-493D-43B4-88C0-3EE23A325646}" type="presOf" srcId="{7E87CB47-3B60-4E42-8BBE-B2C18F2E4341}" destId="{CE5A7B1B-3918-4732-A3CE-5003ECD5EF27}" srcOrd="0" destOrd="0" presId="urn:microsoft.com/office/officeart/2009/3/layout/OpposingIdeas"/>
    <dgm:cxn modelId="{DAE75095-250E-4680-AC5C-1E8334A05C2E}" type="presOf" srcId="{C0CF2B2B-577A-4532-866E-A89497FA6EB2}" destId="{47EAAAAB-1C4E-4590-A505-B864DDBB597D}" srcOrd="0" destOrd="0" presId="urn:microsoft.com/office/officeart/2009/3/layout/OpposingIdeas"/>
    <dgm:cxn modelId="{FFED4DD3-DA61-4871-A17A-5E3E2BE66663}" type="presOf" srcId="{FF40CC4A-8ABE-446D-96FD-FD4EA0DA0319}" destId="{57A15F79-2D93-4016-BF3C-F01A1E3CEAF8}" srcOrd="0" destOrd="0" presId="urn:microsoft.com/office/officeart/2009/3/layout/OpposingIdeas"/>
    <dgm:cxn modelId="{5FB478B4-DD6E-4E6C-8E0B-2F1A04635099}" srcId="{C0CF2B2B-577A-4532-866E-A89497FA6EB2}" destId="{FF40CC4A-8ABE-446D-96FD-FD4EA0DA0319}" srcOrd="0" destOrd="0" parTransId="{A131B199-CE69-4104-86A6-B26656D31D7E}" sibTransId="{DD44D174-5BCB-4C22-B9DA-ED8FED61B5F0}"/>
    <dgm:cxn modelId="{12483EBD-EB6D-42E0-B7B7-5AA9868E0E10}" type="presOf" srcId="{FF40CC4A-8ABE-446D-96FD-FD4EA0DA0319}" destId="{F5795875-8001-4E18-8E7E-9A5A48796785}" srcOrd="1" destOrd="0" presId="urn:microsoft.com/office/officeart/2009/3/layout/OpposingIdeas"/>
    <dgm:cxn modelId="{A240AB60-50D0-4FA3-B5F8-6B4E864E19B4}" type="presOf" srcId="{7E87CB47-3B60-4E42-8BBE-B2C18F2E4341}" destId="{0DD20F45-4ED6-421E-98D7-C2E3E4E10C3A}" srcOrd="1" destOrd="0" presId="urn:microsoft.com/office/officeart/2009/3/layout/OpposingIdeas"/>
    <dgm:cxn modelId="{A4BF5B6B-54BA-4188-B8D9-49829C454FC3}" srcId="{C0CF2B2B-577A-4532-866E-A89497FA6EB2}" destId="{7E87CB47-3B60-4E42-8BBE-B2C18F2E4341}" srcOrd="1" destOrd="0" parTransId="{34326666-C7E8-465E-BC5E-55440389EA90}" sibTransId="{38FA3776-7A17-42F8-9845-48704FEB9978}"/>
    <dgm:cxn modelId="{699F8C76-0E74-4185-B46E-FC9DB8C9556F}" type="presParOf" srcId="{47EAAAAB-1C4E-4590-A505-B864DDBB597D}" destId="{2591DE07-6A30-447E-A79C-16B3D564CCC1}" srcOrd="0" destOrd="0" presId="urn:microsoft.com/office/officeart/2009/3/layout/OpposingIdeas"/>
    <dgm:cxn modelId="{ED6A5201-B989-4905-8920-240483ECFC44}" type="presParOf" srcId="{47EAAAAB-1C4E-4590-A505-B864DDBB597D}" destId="{21345772-CD2B-490E-A531-675C32C3B26C}" srcOrd="1" destOrd="0" presId="urn:microsoft.com/office/officeart/2009/3/layout/OpposingIdeas"/>
    <dgm:cxn modelId="{6A8D2793-2B41-424D-B432-032819381DAF}" type="presParOf" srcId="{47EAAAAB-1C4E-4590-A505-B864DDBB597D}" destId="{36C1A434-6201-4FE4-B63B-1A61E0BD32B3}" srcOrd="2" destOrd="0" presId="urn:microsoft.com/office/officeart/2009/3/layout/OpposingIdeas"/>
    <dgm:cxn modelId="{3CE8E53F-FD94-4179-AAC6-8F66A2F331ED}" type="presParOf" srcId="{47EAAAAB-1C4E-4590-A505-B864DDBB597D}" destId="{AD66E2D3-D865-4B7C-B299-B9659ABE14D8}" srcOrd="3" destOrd="0" presId="urn:microsoft.com/office/officeart/2009/3/layout/OpposingIdeas"/>
    <dgm:cxn modelId="{E116F290-4263-41B1-AF2B-4A5255A31940}" type="presParOf" srcId="{47EAAAAB-1C4E-4590-A505-B864DDBB597D}" destId="{57A15F79-2D93-4016-BF3C-F01A1E3CEAF8}" srcOrd="4" destOrd="0" presId="urn:microsoft.com/office/officeart/2009/3/layout/OpposingIdeas"/>
    <dgm:cxn modelId="{4F87217E-1657-4567-91D8-6E92B1A1DA15}" type="presParOf" srcId="{47EAAAAB-1C4E-4590-A505-B864DDBB597D}" destId="{F5795875-8001-4E18-8E7E-9A5A48796785}" srcOrd="5" destOrd="0" presId="urn:microsoft.com/office/officeart/2009/3/layout/OpposingIdeas"/>
    <dgm:cxn modelId="{13D24151-D323-4285-9A5F-FCE08090FF3F}" type="presParOf" srcId="{47EAAAAB-1C4E-4590-A505-B864DDBB597D}" destId="{CE5A7B1B-3918-4732-A3CE-5003ECD5EF27}" srcOrd="6" destOrd="0" presId="urn:microsoft.com/office/officeart/2009/3/layout/OpposingIdeas"/>
    <dgm:cxn modelId="{E3CBCA2A-CEA2-4D84-8383-ED879E02CC93}" type="presParOf" srcId="{47EAAAAB-1C4E-4590-A505-B864DDBB597D}" destId="{0DD20F45-4ED6-421E-98D7-C2E3E4E10C3A}" srcOrd="7" destOrd="0" presId="urn:microsoft.com/office/officeart/2009/3/layout/OpposingIdea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B3777E-0CB7-4F46-8094-5EB98B8B645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E5FC2088-0653-4451-B9C0-90B3F62DFA29}">
      <dgm:prSet phldrT="[Testo]"/>
      <dgm:spPr>
        <a:solidFill>
          <a:srgbClr val="5B9BD5">
            <a:alpha val="85000"/>
          </a:srgbClr>
        </a:solidFill>
      </dgm:spPr>
      <dgm:t>
        <a:bodyPr/>
        <a:lstStyle/>
        <a:p>
          <a:r>
            <a:rPr lang="it-IT" dirty="0" smtClean="0">
              <a:solidFill>
                <a:schemeClr val="bg1"/>
              </a:solidFill>
              <a:latin typeface="Fedra Sans Std Bold" panose="020B0804040000020004" pitchFamily="34" charset="0"/>
            </a:rPr>
            <a:t>188 MILIONI € DONAZIONI</a:t>
          </a:r>
          <a:endParaRPr lang="it-IT" dirty="0">
            <a:solidFill>
              <a:schemeClr val="bg1"/>
            </a:solidFill>
            <a:latin typeface="Fedra Sans Std Bold" panose="020B0804040000020004" pitchFamily="34" charset="0"/>
          </a:endParaRPr>
        </a:p>
      </dgm:t>
    </dgm:pt>
    <dgm:pt modelId="{7EBFB67C-590D-4C4B-9E5B-C056E35711B5}" type="parTrans" cxnId="{F9E76FEC-3A1B-407F-9B34-5159B544E5C6}">
      <dgm:prSet/>
      <dgm:spPr/>
      <dgm:t>
        <a:bodyPr/>
        <a:lstStyle/>
        <a:p>
          <a:endParaRPr lang="it-IT">
            <a:solidFill>
              <a:schemeClr val="bg1"/>
            </a:solidFill>
            <a:latin typeface="Fedra Sans Std Bold" panose="020B0804040000020004" pitchFamily="34" charset="0"/>
          </a:endParaRPr>
        </a:p>
      </dgm:t>
    </dgm:pt>
    <dgm:pt modelId="{B92FFFE1-FB09-4FF7-B5AB-8A805587501C}" type="sibTrans" cxnId="{F9E76FEC-3A1B-407F-9B34-5159B544E5C6}">
      <dgm:prSet/>
      <dgm:spPr/>
      <dgm:t>
        <a:bodyPr/>
        <a:lstStyle/>
        <a:p>
          <a:endParaRPr lang="it-IT">
            <a:solidFill>
              <a:schemeClr val="bg1"/>
            </a:solidFill>
            <a:latin typeface="Fedra Sans Std Bold" panose="020B0804040000020004" pitchFamily="34" charset="0"/>
          </a:endParaRPr>
        </a:p>
      </dgm:t>
    </dgm:pt>
    <dgm:pt modelId="{3AECF936-3D27-4A2D-8838-A8F78F52CB1F}">
      <dgm:prSet phldrT="[Testo]"/>
      <dgm:spPr>
        <a:solidFill>
          <a:srgbClr val="35A16B">
            <a:alpha val="85000"/>
          </a:srgbClr>
        </a:solidFill>
      </dgm:spPr>
      <dgm:t>
        <a:bodyPr/>
        <a:lstStyle/>
        <a:p>
          <a:r>
            <a:rPr lang="it-IT" dirty="0" smtClean="0">
              <a:solidFill>
                <a:schemeClr val="bg1"/>
              </a:solidFill>
              <a:latin typeface="Fedra Sans Std Bold" panose="020B0804040000020004" pitchFamily="34" charset="0"/>
            </a:rPr>
            <a:t>6.200 MECENATI</a:t>
          </a:r>
          <a:endParaRPr lang="it-IT" dirty="0">
            <a:solidFill>
              <a:schemeClr val="bg1"/>
            </a:solidFill>
            <a:latin typeface="Fedra Sans Std Bold" panose="020B0804040000020004" pitchFamily="34" charset="0"/>
          </a:endParaRPr>
        </a:p>
      </dgm:t>
    </dgm:pt>
    <dgm:pt modelId="{506AF7DC-BC71-4725-95AC-B30377EDCAD5}" type="parTrans" cxnId="{16A95BF0-242E-467D-939E-32CFD22E3642}">
      <dgm:prSet/>
      <dgm:spPr/>
      <dgm:t>
        <a:bodyPr/>
        <a:lstStyle/>
        <a:p>
          <a:endParaRPr lang="it-IT">
            <a:solidFill>
              <a:schemeClr val="bg1"/>
            </a:solidFill>
            <a:latin typeface="Fedra Sans Std Bold" panose="020B0804040000020004" pitchFamily="34" charset="0"/>
          </a:endParaRPr>
        </a:p>
      </dgm:t>
    </dgm:pt>
    <dgm:pt modelId="{7D1D1804-F2A6-442A-9A75-7A8BBA0B79F5}" type="sibTrans" cxnId="{16A95BF0-242E-467D-939E-32CFD22E3642}">
      <dgm:prSet/>
      <dgm:spPr/>
      <dgm:t>
        <a:bodyPr/>
        <a:lstStyle/>
        <a:p>
          <a:endParaRPr lang="it-IT">
            <a:solidFill>
              <a:schemeClr val="bg1"/>
            </a:solidFill>
            <a:latin typeface="Fedra Sans Std Bold" panose="020B0804040000020004" pitchFamily="34" charset="0"/>
          </a:endParaRPr>
        </a:p>
      </dgm:t>
    </dgm:pt>
    <dgm:pt modelId="{9A719ED0-EA97-434F-A953-CF4A888F5D34}">
      <dgm:prSet phldrT="[Testo]"/>
      <dgm:spPr>
        <a:solidFill>
          <a:srgbClr val="53056B">
            <a:alpha val="85000"/>
          </a:srgbClr>
        </a:solidFill>
      </dgm:spPr>
      <dgm:t>
        <a:bodyPr/>
        <a:lstStyle/>
        <a:p>
          <a:r>
            <a:rPr lang="it-IT" dirty="0" smtClean="0">
              <a:solidFill>
                <a:schemeClr val="bg1"/>
              </a:solidFill>
              <a:latin typeface="Fedra Sans Std Bold" panose="020B0804040000020004" pitchFamily="34" charset="0"/>
            </a:rPr>
            <a:t>1.540 INTERVENTI</a:t>
          </a:r>
          <a:endParaRPr lang="it-IT" dirty="0">
            <a:solidFill>
              <a:schemeClr val="bg1"/>
            </a:solidFill>
            <a:latin typeface="Fedra Sans Std Bold" panose="020B0804040000020004" pitchFamily="34" charset="0"/>
          </a:endParaRPr>
        </a:p>
      </dgm:t>
    </dgm:pt>
    <dgm:pt modelId="{8A3D1B9D-A12E-4ECA-8266-AC9273AE4E0C}" type="parTrans" cxnId="{5144592B-1BA6-45D1-B443-4F237D5A8D1C}">
      <dgm:prSet/>
      <dgm:spPr/>
      <dgm:t>
        <a:bodyPr/>
        <a:lstStyle/>
        <a:p>
          <a:endParaRPr lang="it-IT">
            <a:solidFill>
              <a:schemeClr val="bg1"/>
            </a:solidFill>
            <a:latin typeface="Fedra Sans Std Bold" panose="020B0804040000020004" pitchFamily="34" charset="0"/>
          </a:endParaRPr>
        </a:p>
      </dgm:t>
    </dgm:pt>
    <dgm:pt modelId="{796463F5-E066-40F5-82A9-8AE015D1AFFB}" type="sibTrans" cxnId="{5144592B-1BA6-45D1-B443-4F237D5A8D1C}">
      <dgm:prSet/>
      <dgm:spPr/>
      <dgm:t>
        <a:bodyPr/>
        <a:lstStyle/>
        <a:p>
          <a:endParaRPr lang="it-IT">
            <a:solidFill>
              <a:schemeClr val="bg1"/>
            </a:solidFill>
            <a:latin typeface="Fedra Sans Std Bold" panose="020B0804040000020004" pitchFamily="34" charset="0"/>
          </a:endParaRPr>
        </a:p>
      </dgm:t>
    </dgm:pt>
    <dgm:pt modelId="{76C25DDA-3D96-4036-80E8-BC83B899EBBB}">
      <dgm:prSet phldrT="[Testo]"/>
      <dgm:spPr>
        <a:solidFill>
          <a:srgbClr val="FF9900">
            <a:alpha val="85000"/>
          </a:srgbClr>
        </a:solidFill>
      </dgm:spPr>
      <dgm:t>
        <a:bodyPr/>
        <a:lstStyle/>
        <a:p>
          <a:r>
            <a:rPr lang="it-IT" dirty="0" smtClean="0">
              <a:solidFill>
                <a:schemeClr val="bg1"/>
              </a:solidFill>
              <a:latin typeface="Fedra Sans Std Bold" panose="020B0804040000020004" pitchFamily="34" charset="0"/>
            </a:rPr>
            <a:t>1.100 BENEFICIARI</a:t>
          </a:r>
          <a:endParaRPr lang="it-IT" dirty="0">
            <a:solidFill>
              <a:schemeClr val="bg1"/>
            </a:solidFill>
            <a:latin typeface="Fedra Sans Std Bold" panose="020B0804040000020004" pitchFamily="34" charset="0"/>
          </a:endParaRPr>
        </a:p>
      </dgm:t>
    </dgm:pt>
    <dgm:pt modelId="{06A4390D-B1EA-4BEB-8298-15D20FF8E6A4}" type="parTrans" cxnId="{83950490-F5A0-426E-B76A-33DF72EC5CE9}">
      <dgm:prSet/>
      <dgm:spPr/>
      <dgm:t>
        <a:bodyPr/>
        <a:lstStyle/>
        <a:p>
          <a:endParaRPr lang="it-IT">
            <a:solidFill>
              <a:schemeClr val="bg1"/>
            </a:solidFill>
            <a:latin typeface="Fedra Sans Std Bold" panose="020B0804040000020004" pitchFamily="34" charset="0"/>
          </a:endParaRPr>
        </a:p>
      </dgm:t>
    </dgm:pt>
    <dgm:pt modelId="{93AAE7AC-9003-4210-ACBB-B9395F98EAB2}" type="sibTrans" cxnId="{83950490-F5A0-426E-B76A-33DF72EC5CE9}">
      <dgm:prSet/>
      <dgm:spPr/>
      <dgm:t>
        <a:bodyPr/>
        <a:lstStyle/>
        <a:p>
          <a:endParaRPr lang="it-IT">
            <a:solidFill>
              <a:schemeClr val="bg1"/>
            </a:solidFill>
            <a:latin typeface="Fedra Sans Std Bold" panose="020B0804040000020004" pitchFamily="34" charset="0"/>
          </a:endParaRPr>
        </a:p>
      </dgm:t>
    </dgm:pt>
    <dgm:pt modelId="{71CFD4D7-EA74-4FBA-BE88-09B6DFE73786}" type="pres">
      <dgm:prSet presAssocID="{D1B3777E-0CB7-4F46-8094-5EB98B8B645F}" presName="Name0" presStyleCnt="0">
        <dgm:presLayoutVars>
          <dgm:chMax val="7"/>
          <dgm:dir/>
          <dgm:resizeHandles val="exact"/>
        </dgm:presLayoutVars>
      </dgm:prSet>
      <dgm:spPr/>
    </dgm:pt>
    <dgm:pt modelId="{1E035CFC-1600-4C87-ADE1-122A47AADD25}" type="pres">
      <dgm:prSet presAssocID="{D1B3777E-0CB7-4F46-8094-5EB98B8B645F}" presName="ellipse1" presStyleLbl="vennNode1" presStyleIdx="0" presStyleCnt="4">
        <dgm:presLayoutVars>
          <dgm:bulletEnabled val="1"/>
        </dgm:presLayoutVars>
      </dgm:prSet>
      <dgm:spPr/>
      <dgm:t>
        <a:bodyPr/>
        <a:lstStyle/>
        <a:p>
          <a:endParaRPr lang="it-IT"/>
        </a:p>
      </dgm:t>
    </dgm:pt>
    <dgm:pt modelId="{C8BEF975-F51C-4087-907F-7F730D292D16}" type="pres">
      <dgm:prSet presAssocID="{D1B3777E-0CB7-4F46-8094-5EB98B8B645F}" presName="ellipse2" presStyleLbl="vennNode1" presStyleIdx="1" presStyleCnt="4">
        <dgm:presLayoutVars>
          <dgm:bulletEnabled val="1"/>
        </dgm:presLayoutVars>
      </dgm:prSet>
      <dgm:spPr/>
      <dgm:t>
        <a:bodyPr/>
        <a:lstStyle/>
        <a:p>
          <a:endParaRPr lang="it-IT"/>
        </a:p>
      </dgm:t>
    </dgm:pt>
    <dgm:pt modelId="{0F7FD912-3B19-4394-8088-F9A5EBFF0681}" type="pres">
      <dgm:prSet presAssocID="{D1B3777E-0CB7-4F46-8094-5EB98B8B645F}" presName="ellipse3" presStyleLbl="vennNode1" presStyleIdx="2" presStyleCnt="4">
        <dgm:presLayoutVars>
          <dgm:bulletEnabled val="1"/>
        </dgm:presLayoutVars>
      </dgm:prSet>
      <dgm:spPr/>
      <dgm:t>
        <a:bodyPr/>
        <a:lstStyle/>
        <a:p>
          <a:endParaRPr lang="it-IT"/>
        </a:p>
      </dgm:t>
    </dgm:pt>
    <dgm:pt modelId="{B78C79B2-F7C4-4CE4-B15E-551D162742BE}" type="pres">
      <dgm:prSet presAssocID="{D1B3777E-0CB7-4F46-8094-5EB98B8B645F}" presName="ellipse4" presStyleLbl="vennNode1" presStyleIdx="3" presStyleCnt="4">
        <dgm:presLayoutVars>
          <dgm:bulletEnabled val="1"/>
        </dgm:presLayoutVars>
      </dgm:prSet>
      <dgm:spPr/>
      <dgm:t>
        <a:bodyPr/>
        <a:lstStyle/>
        <a:p>
          <a:endParaRPr lang="it-IT"/>
        </a:p>
      </dgm:t>
    </dgm:pt>
  </dgm:ptLst>
  <dgm:cxnLst>
    <dgm:cxn modelId="{31F8E525-AACE-4614-AD75-FEFC2830BABD}" type="presOf" srcId="{3AECF936-3D27-4A2D-8838-A8F78F52CB1F}" destId="{C8BEF975-F51C-4087-907F-7F730D292D16}" srcOrd="0" destOrd="0" presId="urn:microsoft.com/office/officeart/2005/8/layout/rings+Icon"/>
    <dgm:cxn modelId="{9D692FF2-FAD9-41CB-B1D5-899E62D21E3A}" type="presOf" srcId="{E5FC2088-0653-4451-B9C0-90B3F62DFA29}" destId="{1E035CFC-1600-4C87-ADE1-122A47AADD25}" srcOrd="0" destOrd="0" presId="urn:microsoft.com/office/officeart/2005/8/layout/rings+Icon"/>
    <dgm:cxn modelId="{5144592B-1BA6-45D1-B443-4F237D5A8D1C}" srcId="{D1B3777E-0CB7-4F46-8094-5EB98B8B645F}" destId="{9A719ED0-EA97-434F-A953-CF4A888F5D34}" srcOrd="2" destOrd="0" parTransId="{8A3D1B9D-A12E-4ECA-8266-AC9273AE4E0C}" sibTransId="{796463F5-E066-40F5-82A9-8AE015D1AFFB}"/>
    <dgm:cxn modelId="{6320045A-26E1-435B-8797-08653F85A41F}" type="presOf" srcId="{76C25DDA-3D96-4036-80E8-BC83B899EBBB}" destId="{B78C79B2-F7C4-4CE4-B15E-551D162742BE}" srcOrd="0" destOrd="0" presId="urn:microsoft.com/office/officeart/2005/8/layout/rings+Icon"/>
    <dgm:cxn modelId="{16A95BF0-242E-467D-939E-32CFD22E3642}" srcId="{D1B3777E-0CB7-4F46-8094-5EB98B8B645F}" destId="{3AECF936-3D27-4A2D-8838-A8F78F52CB1F}" srcOrd="1" destOrd="0" parTransId="{506AF7DC-BC71-4725-95AC-B30377EDCAD5}" sibTransId="{7D1D1804-F2A6-442A-9A75-7A8BBA0B79F5}"/>
    <dgm:cxn modelId="{E0F8DC0E-8F8A-4A6F-ACAF-088591962E94}" type="presOf" srcId="{9A719ED0-EA97-434F-A953-CF4A888F5D34}" destId="{0F7FD912-3B19-4394-8088-F9A5EBFF0681}" srcOrd="0" destOrd="0" presId="urn:microsoft.com/office/officeart/2005/8/layout/rings+Icon"/>
    <dgm:cxn modelId="{F9E76FEC-3A1B-407F-9B34-5159B544E5C6}" srcId="{D1B3777E-0CB7-4F46-8094-5EB98B8B645F}" destId="{E5FC2088-0653-4451-B9C0-90B3F62DFA29}" srcOrd="0" destOrd="0" parTransId="{7EBFB67C-590D-4C4B-9E5B-C056E35711B5}" sibTransId="{B92FFFE1-FB09-4FF7-B5AB-8A805587501C}"/>
    <dgm:cxn modelId="{EE269682-00A8-41A5-A007-7B1B8FC2AF83}" type="presOf" srcId="{D1B3777E-0CB7-4F46-8094-5EB98B8B645F}" destId="{71CFD4D7-EA74-4FBA-BE88-09B6DFE73786}" srcOrd="0" destOrd="0" presId="urn:microsoft.com/office/officeart/2005/8/layout/rings+Icon"/>
    <dgm:cxn modelId="{83950490-F5A0-426E-B76A-33DF72EC5CE9}" srcId="{D1B3777E-0CB7-4F46-8094-5EB98B8B645F}" destId="{76C25DDA-3D96-4036-80E8-BC83B899EBBB}" srcOrd="3" destOrd="0" parTransId="{06A4390D-B1EA-4BEB-8298-15D20FF8E6A4}" sibTransId="{93AAE7AC-9003-4210-ACBB-B9395F98EAB2}"/>
    <dgm:cxn modelId="{54C4D8F0-3E2D-4466-B958-7DACC8FDE0EE}" type="presParOf" srcId="{71CFD4D7-EA74-4FBA-BE88-09B6DFE73786}" destId="{1E035CFC-1600-4C87-ADE1-122A47AADD25}" srcOrd="0" destOrd="0" presId="urn:microsoft.com/office/officeart/2005/8/layout/rings+Icon"/>
    <dgm:cxn modelId="{D2E1D9B1-5221-4E4B-AF9A-1E5D2EF6CC46}" type="presParOf" srcId="{71CFD4D7-EA74-4FBA-BE88-09B6DFE73786}" destId="{C8BEF975-F51C-4087-907F-7F730D292D16}" srcOrd="1" destOrd="0" presId="urn:microsoft.com/office/officeart/2005/8/layout/rings+Icon"/>
    <dgm:cxn modelId="{62C213FE-2215-4901-814E-9483B2A01C24}" type="presParOf" srcId="{71CFD4D7-EA74-4FBA-BE88-09B6DFE73786}" destId="{0F7FD912-3B19-4394-8088-F9A5EBFF0681}" srcOrd="2" destOrd="0" presId="urn:microsoft.com/office/officeart/2005/8/layout/rings+Icon"/>
    <dgm:cxn modelId="{3FA073D7-302B-4A7E-B4A5-A95C81AB03DA}" type="presParOf" srcId="{71CFD4D7-EA74-4FBA-BE88-09B6DFE73786}" destId="{B78C79B2-F7C4-4CE4-B15E-551D162742BE}" srcOrd="3" destOrd="0" presId="urn:microsoft.com/office/officeart/2005/8/layout/rings+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4D6318-5BCA-42D7-9291-205D7FDF99D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E491FBFE-C585-48B1-9F91-7CE0AC2D4FEA}">
      <dgm:prSet phldrT="[Testo]"/>
      <dgm:spPr>
        <a:solidFill>
          <a:srgbClr val="7C98AB"/>
        </a:solidFill>
      </dgm:spPr>
      <dgm:t>
        <a:bodyPr/>
        <a:lstStyle/>
        <a:p>
          <a:r>
            <a:rPr lang="it-IT" dirty="0" smtClean="0">
              <a:latin typeface="Fedra Sans Std Bold" panose="020B0804040000020004" pitchFamily="34" charset="0"/>
            </a:rPr>
            <a:t>EROGAZIONI LIBERALI</a:t>
          </a:r>
          <a:endParaRPr lang="it-IT" dirty="0">
            <a:latin typeface="Fedra Sans Std Bold" panose="020B0804040000020004" pitchFamily="34" charset="0"/>
          </a:endParaRPr>
        </a:p>
      </dgm:t>
    </dgm:pt>
    <dgm:pt modelId="{80B21330-706B-4D97-9AA9-C2B312AA2E83}" type="parTrans" cxnId="{DD4088D1-A64D-48C0-8413-821EA4288FA7}">
      <dgm:prSet/>
      <dgm:spPr/>
      <dgm:t>
        <a:bodyPr/>
        <a:lstStyle/>
        <a:p>
          <a:endParaRPr lang="it-IT">
            <a:latin typeface="Fedra Sans Std Bold" panose="020B0804040000020004" pitchFamily="34" charset="0"/>
          </a:endParaRPr>
        </a:p>
      </dgm:t>
    </dgm:pt>
    <dgm:pt modelId="{4F82F2FD-2502-4179-ABBF-4206ED73087D}" type="sibTrans" cxnId="{DD4088D1-A64D-48C0-8413-821EA4288FA7}">
      <dgm:prSet/>
      <dgm:spPr/>
      <dgm:t>
        <a:bodyPr/>
        <a:lstStyle/>
        <a:p>
          <a:endParaRPr lang="it-IT">
            <a:latin typeface="Fedra Sans Std Bold" panose="020B0804040000020004" pitchFamily="34" charset="0"/>
          </a:endParaRPr>
        </a:p>
      </dgm:t>
    </dgm:pt>
    <dgm:pt modelId="{43BBCFE9-611B-4561-87C2-A47CC8C8954B}">
      <dgm:prSet phldrT="[Testo]"/>
      <dgm:spPr>
        <a:solidFill>
          <a:srgbClr val="445364"/>
        </a:solidFill>
      </dgm:spPr>
      <dgm:t>
        <a:bodyPr/>
        <a:lstStyle/>
        <a:p>
          <a:r>
            <a:rPr lang="it-IT" dirty="0" smtClean="0">
              <a:latin typeface="Fedra Sans Std Bold" panose="020B0804040000020004" pitchFamily="34" charset="0"/>
            </a:rPr>
            <a:t>4% PRIVATI CITTADINI</a:t>
          </a:r>
          <a:endParaRPr lang="it-IT" dirty="0">
            <a:latin typeface="Fedra Sans Std Bold" panose="020B0804040000020004" pitchFamily="34" charset="0"/>
          </a:endParaRPr>
        </a:p>
      </dgm:t>
    </dgm:pt>
    <dgm:pt modelId="{7DCB705E-4F78-49AD-8145-1B8CDEEF3229}" type="parTrans" cxnId="{7A99C415-0BB9-4B4D-B4F9-4A1B3919297F}">
      <dgm:prSet/>
      <dgm:spPr/>
      <dgm:t>
        <a:bodyPr/>
        <a:lstStyle/>
        <a:p>
          <a:endParaRPr lang="it-IT">
            <a:latin typeface="Fedra Sans Std Bold" panose="020B0804040000020004" pitchFamily="34" charset="0"/>
          </a:endParaRPr>
        </a:p>
      </dgm:t>
    </dgm:pt>
    <dgm:pt modelId="{BAE5054C-82F7-4767-BA50-4A26D368F47E}" type="sibTrans" cxnId="{7A99C415-0BB9-4B4D-B4F9-4A1B3919297F}">
      <dgm:prSet/>
      <dgm:spPr/>
      <dgm:t>
        <a:bodyPr/>
        <a:lstStyle/>
        <a:p>
          <a:endParaRPr lang="it-IT">
            <a:latin typeface="Fedra Sans Std Bold" panose="020B0804040000020004" pitchFamily="34" charset="0"/>
          </a:endParaRPr>
        </a:p>
      </dgm:t>
    </dgm:pt>
    <dgm:pt modelId="{C2070E13-6342-40C1-8C42-C29D79C167B0}">
      <dgm:prSet phldrT="[Testo]"/>
      <dgm:spPr>
        <a:solidFill>
          <a:srgbClr val="445364"/>
        </a:solidFill>
      </dgm:spPr>
      <dgm:t>
        <a:bodyPr/>
        <a:lstStyle/>
        <a:p>
          <a:r>
            <a:rPr lang="it-IT" dirty="0" smtClean="0">
              <a:latin typeface="Fedra Sans Std Bold" panose="020B0804040000020004" pitchFamily="34" charset="0"/>
            </a:rPr>
            <a:t>47% ENTI NON COMMERCIALI</a:t>
          </a:r>
          <a:endParaRPr lang="it-IT" dirty="0">
            <a:latin typeface="Fedra Sans Std Bold" panose="020B0804040000020004" pitchFamily="34" charset="0"/>
          </a:endParaRPr>
        </a:p>
      </dgm:t>
    </dgm:pt>
    <dgm:pt modelId="{3C1D9DAB-9F76-492E-A680-757E9082D594}" type="parTrans" cxnId="{635D9CD5-DE61-443E-A3BB-538FC0E618C0}">
      <dgm:prSet/>
      <dgm:spPr/>
      <dgm:t>
        <a:bodyPr/>
        <a:lstStyle/>
        <a:p>
          <a:endParaRPr lang="it-IT">
            <a:latin typeface="Fedra Sans Std Bold" panose="020B0804040000020004" pitchFamily="34" charset="0"/>
          </a:endParaRPr>
        </a:p>
      </dgm:t>
    </dgm:pt>
    <dgm:pt modelId="{3FA2375D-9E9A-4B58-801C-9EA27C940D08}" type="sibTrans" cxnId="{635D9CD5-DE61-443E-A3BB-538FC0E618C0}">
      <dgm:prSet/>
      <dgm:spPr/>
      <dgm:t>
        <a:bodyPr/>
        <a:lstStyle/>
        <a:p>
          <a:endParaRPr lang="it-IT">
            <a:latin typeface="Fedra Sans Std Bold" panose="020B0804040000020004" pitchFamily="34" charset="0"/>
          </a:endParaRPr>
        </a:p>
      </dgm:t>
    </dgm:pt>
    <dgm:pt modelId="{CB566E4F-01D0-44EC-B061-92694D4556D2}">
      <dgm:prSet phldrT="[Testo]"/>
      <dgm:spPr>
        <a:solidFill>
          <a:srgbClr val="445364"/>
        </a:solidFill>
      </dgm:spPr>
      <dgm:t>
        <a:bodyPr/>
        <a:lstStyle/>
        <a:p>
          <a:r>
            <a:rPr lang="it-IT" dirty="0" smtClean="0">
              <a:latin typeface="Fedra Sans Std Bold" panose="020B0804040000020004" pitchFamily="34" charset="0"/>
            </a:rPr>
            <a:t>49% IMPRESE</a:t>
          </a:r>
          <a:endParaRPr lang="it-IT" dirty="0">
            <a:latin typeface="Fedra Sans Std Bold" panose="020B0804040000020004" pitchFamily="34" charset="0"/>
          </a:endParaRPr>
        </a:p>
      </dgm:t>
    </dgm:pt>
    <dgm:pt modelId="{89AE4180-6AA9-43B8-B539-31A89FE382A5}" type="parTrans" cxnId="{BC30FDE1-B3E8-4BC1-A496-199C325C217E}">
      <dgm:prSet/>
      <dgm:spPr/>
      <dgm:t>
        <a:bodyPr/>
        <a:lstStyle/>
        <a:p>
          <a:endParaRPr lang="it-IT">
            <a:latin typeface="Fedra Sans Std Bold" panose="020B0804040000020004" pitchFamily="34" charset="0"/>
          </a:endParaRPr>
        </a:p>
      </dgm:t>
    </dgm:pt>
    <dgm:pt modelId="{E32A9727-1163-4993-9E6A-81E965A46105}" type="sibTrans" cxnId="{BC30FDE1-B3E8-4BC1-A496-199C325C217E}">
      <dgm:prSet/>
      <dgm:spPr/>
      <dgm:t>
        <a:bodyPr/>
        <a:lstStyle/>
        <a:p>
          <a:endParaRPr lang="it-IT">
            <a:latin typeface="Fedra Sans Std Bold" panose="020B0804040000020004" pitchFamily="34" charset="0"/>
          </a:endParaRPr>
        </a:p>
      </dgm:t>
    </dgm:pt>
    <dgm:pt modelId="{641AF273-C7E8-4C2B-B1D2-F1A40FC8C3AF}" type="pres">
      <dgm:prSet presAssocID="{8B4D6318-5BCA-42D7-9291-205D7FDF99D4}" presName="cycle" presStyleCnt="0">
        <dgm:presLayoutVars>
          <dgm:chMax val="1"/>
          <dgm:dir/>
          <dgm:animLvl val="ctr"/>
          <dgm:resizeHandles val="exact"/>
        </dgm:presLayoutVars>
      </dgm:prSet>
      <dgm:spPr/>
      <dgm:t>
        <a:bodyPr/>
        <a:lstStyle/>
        <a:p>
          <a:endParaRPr lang="it-IT"/>
        </a:p>
      </dgm:t>
    </dgm:pt>
    <dgm:pt modelId="{37AC11BA-4343-4AF5-A800-462FE3081F32}" type="pres">
      <dgm:prSet presAssocID="{E491FBFE-C585-48B1-9F91-7CE0AC2D4FEA}" presName="centerShape" presStyleLbl="node0" presStyleIdx="0" presStyleCnt="1"/>
      <dgm:spPr/>
      <dgm:t>
        <a:bodyPr/>
        <a:lstStyle/>
        <a:p>
          <a:endParaRPr lang="it-IT"/>
        </a:p>
      </dgm:t>
    </dgm:pt>
    <dgm:pt modelId="{09FE3B12-F40D-47FC-9F72-806F7A33DE88}" type="pres">
      <dgm:prSet presAssocID="{7DCB705E-4F78-49AD-8145-1B8CDEEF3229}" presName="parTrans" presStyleLbl="bgSibTrans2D1" presStyleIdx="0" presStyleCnt="3"/>
      <dgm:spPr/>
      <dgm:t>
        <a:bodyPr/>
        <a:lstStyle/>
        <a:p>
          <a:endParaRPr lang="it-IT"/>
        </a:p>
      </dgm:t>
    </dgm:pt>
    <dgm:pt modelId="{7BEE6A40-CB05-4B0C-AD06-A90C6B9807B6}" type="pres">
      <dgm:prSet presAssocID="{43BBCFE9-611B-4561-87C2-A47CC8C8954B}" presName="node" presStyleLbl="node1" presStyleIdx="0" presStyleCnt="3">
        <dgm:presLayoutVars>
          <dgm:bulletEnabled val="1"/>
        </dgm:presLayoutVars>
      </dgm:prSet>
      <dgm:spPr/>
      <dgm:t>
        <a:bodyPr/>
        <a:lstStyle/>
        <a:p>
          <a:endParaRPr lang="it-IT"/>
        </a:p>
      </dgm:t>
    </dgm:pt>
    <dgm:pt modelId="{D92B8791-725A-4456-8B3C-8B8D9ABB2036}" type="pres">
      <dgm:prSet presAssocID="{3C1D9DAB-9F76-492E-A680-757E9082D594}" presName="parTrans" presStyleLbl="bgSibTrans2D1" presStyleIdx="1" presStyleCnt="3"/>
      <dgm:spPr/>
      <dgm:t>
        <a:bodyPr/>
        <a:lstStyle/>
        <a:p>
          <a:endParaRPr lang="it-IT"/>
        </a:p>
      </dgm:t>
    </dgm:pt>
    <dgm:pt modelId="{54CDBFDA-AB01-4781-979B-7A143DEBD594}" type="pres">
      <dgm:prSet presAssocID="{C2070E13-6342-40C1-8C42-C29D79C167B0}" presName="node" presStyleLbl="node1" presStyleIdx="1" presStyleCnt="3">
        <dgm:presLayoutVars>
          <dgm:bulletEnabled val="1"/>
        </dgm:presLayoutVars>
      </dgm:prSet>
      <dgm:spPr/>
      <dgm:t>
        <a:bodyPr/>
        <a:lstStyle/>
        <a:p>
          <a:endParaRPr lang="it-IT"/>
        </a:p>
      </dgm:t>
    </dgm:pt>
    <dgm:pt modelId="{74D87651-1DC7-4DF0-A2B8-D5240B9C9769}" type="pres">
      <dgm:prSet presAssocID="{89AE4180-6AA9-43B8-B539-31A89FE382A5}" presName="parTrans" presStyleLbl="bgSibTrans2D1" presStyleIdx="2" presStyleCnt="3"/>
      <dgm:spPr/>
      <dgm:t>
        <a:bodyPr/>
        <a:lstStyle/>
        <a:p>
          <a:endParaRPr lang="it-IT"/>
        </a:p>
      </dgm:t>
    </dgm:pt>
    <dgm:pt modelId="{E7D4F775-FE97-4126-8915-7D169ACC95E9}" type="pres">
      <dgm:prSet presAssocID="{CB566E4F-01D0-44EC-B061-92694D4556D2}" presName="node" presStyleLbl="node1" presStyleIdx="2" presStyleCnt="3">
        <dgm:presLayoutVars>
          <dgm:bulletEnabled val="1"/>
        </dgm:presLayoutVars>
      </dgm:prSet>
      <dgm:spPr/>
      <dgm:t>
        <a:bodyPr/>
        <a:lstStyle/>
        <a:p>
          <a:endParaRPr lang="it-IT"/>
        </a:p>
      </dgm:t>
    </dgm:pt>
  </dgm:ptLst>
  <dgm:cxnLst>
    <dgm:cxn modelId="{F7341F26-0574-45E8-9835-2A0429AD860A}" type="presOf" srcId="{43BBCFE9-611B-4561-87C2-A47CC8C8954B}" destId="{7BEE6A40-CB05-4B0C-AD06-A90C6B9807B6}" srcOrd="0" destOrd="0" presId="urn:microsoft.com/office/officeart/2005/8/layout/radial4"/>
    <dgm:cxn modelId="{729A2CBE-ADAA-475F-9E5D-5410C8E00BAC}" type="presOf" srcId="{8B4D6318-5BCA-42D7-9291-205D7FDF99D4}" destId="{641AF273-C7E8-4C2B-B1D2-F1A40FC8C3AF}" srcOrd="0" destOrd="0" presId="urn:microsoft.com/office/officeart/2005/8/layout/radial4"/>
    <dgm:cxn modelId="{090BB2E7-02B6-442F-8C10-45DEE27834FB}" type="presOf" srcId="{7DCB705E-4F78-49AD-8145-1B8CDEEF3229}" destId="{09FE3B12-F40D-47FC-9F72-806F7A33DE88}" srcOrd="0" destOrd="0" presId="urn:microsoft.com/office/officeart/2005/8/layout/radial4"/>
    <dgm:cxn modelId="{635D9CD5-DE61-443E-A3BB-538FC0E618C0}" srcId="{E491FBFE-C585-48B1-9F91-7CE0AC2D4FEA}" destId="{C2070E13-6342-40C1-8C42-C29D79C167B0}" srcOrd="1" destOrd="0" parTransId="{3C1D9DAB-9F76-492E-A680-757E9082D594}" sibTransId="{3FA2375D-9E9A-4B58-801C-9EA27C940D08}"/>
    <dgm:cxn modelId="{F40B0CE4-C751-49BB-A9D3-9614B21E11C1}" type="presOf" srcId="{CB566E4F-01D0-44EC-B061-92694D4556D2}" destId="{E7D4F775-FE97-4126-8915-7D169ACC95E9}" srcOrd="0" destOrd="0" presId="urn:microsoft.com/office/officeart/2005/8/layout/radial4"/>
    <dgm:cxn modelId="{BC30FDE1-B3E8-4BC1-A496-199C325C217E}" srcId="{E491FBFE-C585-48B1-9F91-7CE0AC2D4FEA}" destId="{CB566E4F-01D0-44EC-B061-92694D4556D2}" srcOrd="2" destOrd="0" parTransId="{89AE4180-6AA9-43B8-B539-31A89FE382A5}" sibTransId="{E32A9727-1163-4993-9E6A-81E965A46105}"/>
    <dgm:cxn modelId="{DD4088D1-A64D-48C0-8413-821EA4288FA7}" srcId="{8B4D6318-5BCA-42D7-9291-205D7FDF99D4}" destId="{E491FBFE-C585-48B1-9F91-7CE0AC2D4FEA}" srcOrd="0" destOrd="0" parTransId="{80B21330-706B-4D97-9AA9-C2B312AA2E83}" sibTransId="{4F82F2FD-2502-4179-ABBF-4206ED73087D}"/>
    <dgm:cxn modelId="{7A99C415-0BB9-4B4D-B4F9-4A1B3919297F}" srcId="{E491FBFE-C585-48B1-9F91-7CE0AC2D4FEA}" destId="{43BBCFE9-611B-4561-87C2-A47CC8C8954B}" srcOrd="0" destOrd="0" parTransId="{7DCB705E-4F78-49AD-8145-1B8CDEEF3229}" sibTransId="{BAE5054C-82F7-4767-BA50-4A26D368F47E}"/>
    <dgm:cxn modelId="{4DFA40E7-3C19-448D-9450-206927F515DF}" type="presOf" srcId="{89AE4180-6AA9-43B8-B539-31A89FE382A5}" destId="{74D87651-1DC7-4DF0-A2B8-D5240B9C9769}" srcOrd="0" destOrd="0" presId="urn:microsoft.com/office/officeart/2005/8/layout/radial4"/>
    <dgm:cxn modelId="{449EA9FB-5E19-42A5-B7D0-51AEB13753ED}" type="presOf" srcId="{C2070E13-6342-40C1-8C42-C29D79C167B0}" destId="{54CDBFDA-AB01-4781-979B-7A143DEBD594}" srcOrd="0" destOrd="0" presId="urn:microsoft.com/office/officeart/2005/8/layout/radial4"/>
    <dgm:cxn modelId="{4C1B1407-B189-4AC0-AFE4-4E5D9A24F003}" type="presOf" srcId="{3C1D9DAB-9F76-492E-A680-757E9082D594}" destId="{D92B8791-725A-4456-8B3C-8B8D9ABB2036}" srcOrd="0" destOrd="0" presId="urn:microsoft.com/office/officeart/2005/8/layout/radial4"/>
    <dgm:cxn modelId="{80C06D4D-4B4B-490E-ADEA-14B5B37CD02B}" type="presOf" srcId="{E491FBFE-C585-48B1-9F91-7CE0AC2D4FEA}" destId="{37AC11BA-4343-4AF5-A800-462FE3081F32}" srcOrd="0" destOrd="0" presId="urn:microsoft.com/office/officeart/2005/8/layout/radial4"/>
    <dgm:cxn modelId="{3446B35E-347A-4D64-97FC-2383B7DBF3B5}" type="presParOf" srcId="{641AF273-C7E8-4C2B-B1D2-F1A40FC8C3AF}" destId="{37AC11BA-4343-4AF5-A800-462FE3081F32}" srcOrd="0" destOrd="0" presId="urn:microsoft.com/office/officeart/2005/8/layout/radial4"/>
    <dgm:cxn modelId="{A14D13C6-739A-49A7-B04F-683E62E5C234}" type="presParOf" srcId="{641AF273-C7E8-4C2B-B1D2-F1A40FC8C3AF}" destId="{09FE3B12-F40D-47FC-9F72-806F7A33DE88}" srcOrd="1" destOrd="0" presId="urn:microsoft.com/office/officeart/2005/8/layout/radial4"/>
    <dgm:cxn modelId="{4D8B5DFF-9120-4AF7-821C-12F32E5C9E5C}" type="presParOf" srcId="{641AF273-C7E8-4C2B-B1D2-F1A40FC8C3AF}" destId="{7BEE6A40-CB05-4B0C-AD06-A90C6B9807B6}" srcOrd="2" destOrd="0" presId="urn:microsoft.com/office/officeart/2005/8/layout/radial4"/>
    <dgm:cxn modelId="{6E68B370-377F-4B82-A966-5B7C2809DA32}" type="presParOf" srcId="{641AF273-C7E8-4C2B-B1D2-F1A40FC8C3AF}" destId="{D92B8791-725A-4456-8B3C-8B8D9ABB2036}" srcOrd="3" destOrd="0" presId="urn:microsoft.com/office/officeart/2005/8/layout/radial4"/>
    <dgm:cxn modelId="{C7DBB1B3-0E9B-4CC5-AF83-8E3EB9BA8226}" type="presParOf" srcId="{641AF273-C7E8-4C2B-B1D2-F1A40FC8C3AF}" destId="{54CDBFDA-AB01-4781-979B-7A143DEBD594}" srcOrd="4" destOrd="0" presId="urn:microsoft.com/office/officeart/2005/8/layout/radial4"/>
    <dgm:cxn modelId="{B8D38008-6110-4EB8-9E77-928342078B1B}" type="presParOf" srcId="{641AF273-C7E8-4C2B-B1D2-F1A40FC8C3AF}" destId="{74D87651-1DC7-4DF0-A2B8-D5240B9C9769}" srcOrd="5" destOrd="0" presId="urn:microsoft.com/office/officeart/2005/8/layout/radial4"/>
    <dgm:cxn modelId="{3879D1AB-CF07-4BE8-89A9-10F82874F1FA}" type="presParOf" srcId="{641AF273-C7E8-4C2B-B1D2-F1A40FC8C3AF}" destId="{E7D4F775-FE97-4126-8915-7D169ACC95E9}" srcOrd="6" destOrd="0" presId="urn:microsoft.com/office/officeart/2005/8/layout/radial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5B23E-6494-4836-AE19-D44DCE00741B}" type="doc">
      <dgm:prSet loTypeId="urn:microsoft.com/office/officeart/2005/8/layout/hProcess10#2" loCatId="process" qsTypeId="urn:microsoft.com/office/officeart/2005/8/quickstyle/simple1" qsCatId="simple" csTypeId="urn:microsoft.com/office/officeart/2005/8/colors/accent1_2" csCatId="accent1" phldr="1"/>
      <dgm:spPr/>
      <dgm:t>
        <a:bodyPr/>
        <a:lstStyle/>
        <a:p>
          <a:endParaRPr lang="it-IT"/>
        </a:p>
      </dgm:t>
    </dgm:pt>
    <dgm:pt modelId="{037DE4BD-3BE5-44FA-B75E-A6A81217FB68}">
      <dgm:prSet phldrT="[Testo]"/>
      <dgm:spPr>
        <a:solidFill>
          <a:srgbClr val="C2347E">
            <a:alpha val="85000"/>
          </a:srgbClr>
        </a:solidFill>
        <a:ln>
          <a:noFill/>
        </a:ln>
      </dgm:spPr>
      <dgm:t>
        <a:bodyPr/>
        <a:lstStyle/>
        <a:p>
          <a:r>
            <a:rPr lang="it-IT" dirty="0" smtClean="0">
              <a:latin typeface="Fedra Sans Std Bold" panose="020B0804040000020004" pitchFamily="34" charset="0"/>
            </a:rPr>
            <a:t>SPESA DEL PUBBLICO</a:t>
          </a:r>
        </a:p>
        <a:p>
          <a:r>
            <a:rPr lang="it-IT" dirty="0" smtClean="0">
              <a:latin typeface="Fedra Sans Std Bold" panose="020B0804040000020004" pitchFamily="34" charset="0"/>
            </a:rPr>
            <a:t>+1,4%</a:t>
          </a:r>
          <a:endParaRPr lang="it-IT" dirty="0">
            <a:latin typeface="Fedra Sans Std Bold" panose="020B0804040000020004" pitchFamily="34" charset="0"/>
          </a:endParaRPr>
        </a:p>
      </dgm:t>
    </dgm:pt>
    <dgm:pt modelId="{884DA852-C758-4B2C-87BE-A98A54BB99E2}" type="parTrans" cxnId="{57A7F15C-E63D-4992-BCCD-230E998F85DB}">
      <dgm:prSet/>
      <dgm:spPr/>
      <dgm:t>
        <a:bodyPr/>
        <a:lstStyle/>
        <a:p>
          <a:endParaRPr lang="it-IT"/>
        </a:p>
      </dgm:t>
    </dgm:pt>
    <dgm:pt modelId="{81C4D244-BFDB-41F1-8C2A-D13D0BD4A931}" type="sibTrans" cxnId="{57A7F15C-E63D-4992-BCCD-230E998F85DB}">
      <dgm:prSet/>
      <dgm:spPr>
        <a:solidFill>
          <a:srgbClr val="7C98AB"/>
        </a:solidFill>
      </dgm:spPr>
      <dgm:t>
        <a:bodyPr/>
        <a:lstStyle/>
        <a:p>
          <a:endParaRPr lang="it-IT"/>
        </a:p>
      </dgm:t>
    </dgm:pt>
    <dgm:pt modelId="{7CF93898-E02C-4436-83B4-E483F4F83ED6}">
      <dgm:prSet phldrT="[Testo]"/>
      <dgm:spPr>
        <a:solidFill>
          <a:srgbClr val="7DBC00">
            <a:alpha val="85000"/>
          </a:srgbClr>
        </a:solidFill>
        <a:ln>
          <a:noFill/>
        </a:ln>
      </dgm:spPr>
      <dgm:t>
        <a:bodyPr/>
        <a:lstStyle/>
        <a:p>
          <a:r>
            <a:rPr lang="it-IT" dirty="0" smtClean="0">
              <a:latin typeface="Fedra Sans Std Bold" panose="020B0804040000020004" pitchFamily="34" charset="0"/>
            </a:rPr>
            <a:t>VOLUME D’AFFARI</a:t>
          </a:r>
        </a:p>
        <a:p>
          <a:r>
            <a:rPr lang="it-IT" dirty="0" smtClean="0">
              <a:latin typeface="Fedra Sans Std Bold" panose="020B0804040000020004" pitchFamily="34" charset="0"/>
            </a:rPr>
            <a:t>+3%</a:t>
          </a:r>
          <a:endParaRPr lang="it-IT" dirty="0">
            <a:latin typeface="Fedra Sans Std Bold" panose="020B0804040000020004" pitchFamily="34" charset="0"/>
          </a:endParaRPr>
        </a:p>
      </dgm:t>
    </dgm:pt>
    <dgm:pt modelId="{2B94A63F-0186-4533-8F12-2C291CF07D19}" type="parTrans" cxnId="{D51A7229-3CA8-48FA-A9C1-6E84367D7B38}">
      <dgm:prSet/>
      <dgm:spPr/>
      <dgm:t>
        <a:bodyPr/>
        <a:lstStyle/>
        <a:p>
          <a:endParaRPr lang="it-IT"/>
        </a:p>
      </dgm:t>
    </dgm:pt>
    <dgm:pt modelId="{6493EF9B-ADD1-4ED2-BFD6-5B2F66D691E0}" type="sibTrans" cxnId="{D51A7229-3CA8-48FA-A9C1-6E84367D7B38}">
      <dgm:prSet/>
      <dgm:spPr>
        <a:solidFill>
          <a:srgbClr val="7C98AB"/>
        </a:solidFill>
      </dgm:spPr>
      <dgm:t>
        <a:bodyPr/>
        <a:lstStyle/>
        <a:p>
          <a:endParaRPr lang="it-IT"/>
        </a:p>
      </dgm:t>
    </dgm:pt>
    <dgm:pt modelId="{C0C9A402-16FF-4F38-B643-70A0C418C5B5}">
      <dgm:prSet phldrT="[Testo]"/>
      <dgm:spPr>
        <a:solidFill>
          <a:schemeClr val="tx1">
            <a:alpha val="85000"/>
          </a:schemeClr>
        </a:solidFill>
        <a:ln>
          <a:noFill/>
        </a:ln>
      </dgm:spPr>
      <dgm:t>
        <a:bodyPr/>
        <a:lstStyle/>
        <a:p>
          <a:r>
            <a:rPr lang="it-IT" dirty="0" smtClean="0">
              <a:latin typeface="Fedra Sans Std Bold" panose="020B0804040000020004" pitchFamily="34" charset="0"/>
            </a:rPr>
            <a:t>MUSEI STATALI</a:t>
          </a:r>
        </a:p>
        <a:p>
          <a:r>
            <a:rPr lang="it-IT" dirty="0" smtClean="0">
              <a:latin typeface="Fedra Sans Std Bold" panose="020B0804040000020004" pitchFamily="34" charset="0"/>
            </a:rPr>
            <a:t>45,5 MILIONI VISITATORI </a:t>
          </a:r>
        </a:p>
        <a:p>
          <a:r>
            <a:rPr lang="it-IT" dirty="0" smtClean="0">
              <a:latin typeface="Fedra Sans Std Bold" panose="020B0804040000020004" pitchFamily="34" charset="0"/>
            </a:rPr>
            <a:t>+  7 MILIONI RISPETTO AL 2013</a:t>
          </a:r>
          <a:endParaRPr lang="it-IT" dirty="0">
            <a:latin typeface="Fedra Sans Std Bold" panose="020B0804040000020004" pitchFamily="34" charset="0"/>
          </a:endParaRPr>
        </a:p>
      </dgm:t>
    </dgm:pt>
    <dgm:pt modelId="{CAF6D42D-B520-44E8-AEBC-4ADB74817EF7}" type="parTrans" cxnId="{C32AE0A9-C533-4FCC-8B10-2A1D2C5688DA}">
      <dgm:prSet/>
      <dgm:spPr/>
      <dgm:t>
        <a:bodyPr/>
        <a:lstStyle/>
        <a:p>
          <a:endParaRPr lang="it-IT"/>
        </a:p>
      </dgm:t>
    </dgm:pt>
    <dgm:pt modelId="{46782241-8F0D-4678-868F-57078FA147C6}" type="sibTrans" cxnId="{C32AE0A9-C533-4FCC-8B10-2A1D2C5688DA}">
      <dgm:prSet/>
      <dgm:spPr>
        <a:solidFill>
          <a:srgbClr val="7C98AB"/>
        </a:solidFill>
      </dgm:spPr>
      <dgm:t>
        <a:bodyPr/>
        <a:lstStyle/>
        <a:p>
          <a:endParaRPr lang="it-IT"/>
        </a:p>
      </dgm:t>
    </dgm:pt>
    <dgm:pt modelId="{E566E0A2-2D92-4943-80A2-99377726B23A}">
      <dgm:prSet phldrT="[Testo]"/>
      <dgm:spPr>
        <a:solidFill>
          <a:srgbClr val="7C98AB">
            <a:alpha val="85000"/>
          </a:srgbClr>
        </a:solidFill>
        <a:ln>
          <a:noFill/>
        </a:ln>
      </dgm:spPr>
      <dgm:t>
        <a:bodyPr/>
        <a:lstStyle/>
        <a:p>
          <a:r>
            <a:rPr lang="it-IT" dirty="0" smtClean="0">
              <a:latin typeface="Fedra Sans Std Bold" panose="020B0804040000020004" pitchFamily="34" charset="0"/>
            </a:rPr>
            <a:t>TURISMO</a:t>
          </a:r>
        </a:p>
        <a:p>
          <a:r>
            <a:rPr lang="it-IT" dirty="0" smtClean="0">
              <a:latin typeface="Fedra Sans Std Bold" panose="020B0804040000020004" pitchFamily="34" charset="0"/>
            </a:rPr>
            <a:t>+2,6%</a:t>
          </a:r>
        </a:p>
        <a:p>
          <a:r>
            <a:rPr lang="it-IT" dirty="0" smtClean="0">
              <a:latin typeface="Fedra Sans Std Bold" panose="020B0804040000020004" pitchFamily="34" charset="0"/>
            </a:rPr>
            <a:t>403 MILIONI DI PRESENZE</a:t>
          </a:r>
          <a:endParaRPr lang="it-IT" dirty="0">
            <a:latin typeface="Fedra Sans Std Bold" panose="020B0804040000020004" pitchFamily="34" charset="0"/>
          </a:endParaRPr>
        </a:p>
      </dgm:t>
    </dgm:pt>
    <dgm:pt modelId="{777A8CB8-4E93-47EB-8870-D9CA7F486745}" type="parTrans" cxnId="{32E48ADB-842F-46FA-B0BF-9725956440E1}">
      <dgm:prSet/>
      <dgm:spPr/>
      <dgm:t>
        <a:bodyPr/>
        <a:lstStyle/>
        <a:p>
          <a:endParaRPr lang="it-IT"/>
        </a:p>
      </dgm:t>
    </dgm:pt>
    <dgm:pt modelId="{AE02706E-EA8D-45C2-BDC5-4D47241EFE47}" type="sibTrans" cxnId="{32E48ADB-842F-46FA-B0BF-9725956440E1}">
      <dgm:prSet/>
      <dgm:spPr/>
      <dgm:t>
        <a:bodyPr/>
        <a:lstStyle/>
        <a:p>
          <a:endParaRPr lang="it-IT"/>
        </a:p>
      </dgm:t>
    </dgm:pt>
    <dgm:pt modelId="{247111C7-D460-4FB5-82B3-4322A517D934}" type="pres">
      <dgm:prSet presAssocID="{6085B23E-6494-4836-AE19-D44DCE00741B}" presName="Name0" presStyleCnt="0">
        <dgm:presLayoutVars>
          <dgm:dir/>
          <dgm:resizeHandles val="exact"/>
        </dgm:presLayoutVars>
      </dgm:prSet>
      <dgm:spPr/>
      <dgm:t>
        <a:bodyPr/>
        <a:lstStyle/>
        <a:p>
          <a:endParaRPr lang="it-IT"/>
        </a:p>
      </dgm:t>
    </dgm:pt>
    <dgm:pt modelId="{107DA26C-634B-4D7D-A7C7-FBDDD099F6EA}" type="pres">
      <dgm:prSet presAssocID="{037DE4BD-3BE5-44FA-B75E-A6A81217FB68}" presName="composite" presStyleCnt="0"/>
      <dgm:spPr/>
    </dgm:pt>
    <dgm:pt modelId="{2C3EF86C-DC0D-4B83-B8A8-0D650C5AF9A0}" type="pres">
      <dgm:prSet presAssocID="{037DE4BD-3BE5-44FA-B75E-A6A81217FB68}" presName="imagSh" presStyleLbl="b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a:solidFill>
            <a:srgbClr val="7C98AB"/>
          </a:solidFill>
        </a:ln>
      </dgm:spPr>
      <dgm:t>
        <a:bodyPr/>
        <a:lstStyle/>
        <a:p>
          <a:endParaRPr lang="it-IT"/>
        </a:p>
      </dgm:t>
    </dgm:pt>
    <dgm:pt modelId="{ECC9231A-4D00-4D10-BC42-29B70C1F9AE3}" type="pres">
      <dgm:prSet presAssocID="{037DE4BD-3BE5-44FA-B75E-A6A81217FB68}" presName="txNode" presStyleLbl="node1" presStyleIdx="0" presStyleCnt="4" custLinFactNeighborX="4890" custLinFactNeighborY="12225">
        <dgm:presLayoutVars>
          <dgm:bulletEnabled val="1"/>
        </dgm:presLayoutVars>
      </dgm:prSet>
      <dgm:spPr/>
      <dgm:t>
        <a:bodyPr/>
        <a:lstStyle/>
        <a:p>
          <a:endParaRPr lang="it-IT"/>
        </a:p>
      </dgm:t>
    </dgm:pt>
    <dgm:pt modelId="{0E66F745-9845-4E64-A78C-1D736BD5F873}" type="pres">
      <dgm:prSet presAssocID="{81C4D244-BFDB-41F1-8C2A-D13D0BD4A931}" presName="sibTrans" presStyleLbl="sibTrans2D1" presStyleIdx="0" presStyleCnt="3"/>
      <dgm:spPr/>
      <dgm:t>
        <a:bodyPr/>
        <a:lstStyle/>
        <a:p>
          <a:endParaRPr lang="it-IT"/>
        </a:p>
      </dgm:t>
    </dgm:pt>
    <dgm:pt modelId="{E67F98AF-F53B-44D5-BBEA-0813092A7D95}" type="pres">
      <dgm:prSet presAssocID="{81C4D244-BFDB-41F1-8C2A-D13D0BD4A931}" presName="connTx" presStyleLbl="sibTrans2D1" presStyleIdx="0" presStyleCnt="3"/>
      <dgm:spPr/>
      <dgm:t>
        <a:bodyPr/>
        <a:lstStyle/>
        <a:p>
          <a:endParaRPr lang="it-IT"/>
        </a:p>
      </dgm:t>
    </dgm:pt>
    <dgm:pt modelId="{7694EE20-4330-48BB-8CB7-98D25BEAB60B}" type="pres">
      <dgm:prSet presAssocID="{7CF93898-E02C-4436-83B4-E483F4F83ED6}" presName="composite" presStyleCnt="0"/>
      <dgm:spPr/>
    </dgm:pt>
    <dgm:pt modelId="{9A0D9AF1-A678-4E2B-A487-AB61CEF86FAA}" type="pres">
      <dgm:prSet presAssocID="{7CF93898-E02C-4436-83B4-E483F4F83ED6}" presName="imagSh" presStyleLbl="bgImgPlace1" presStyleIdx="1" presStyleCnt="4"/>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9000" r="-9000"/>
          </a:stretch>
        </a:blipFill>
        <a:ln>
          <a:solidFill>
            <a:srgbClr val="7C98AB"/>
          </a:solidFill>
        </a:ln>
      </dgm:spPr>
      <dgm:t>
        <a:bodyPr/>
        <a:lstStyle/>
        <a:p>
          <a:endParaRPr lang="it-IT"/>
        </a:p>
      </dgm:t>
    </dgm:pt>
    <dgm:pt modelId="{9F2F48B9-5EEB-4077-A944-4CD0F260841A}" type="pres">
      <dgm:prSet presAssocID="{7CF93898-E02C-4436-83B4-E483F4F83ED6}" presName="txNode" presStyleLbl="node1" presStyleIdx="1" presStyleCnt="4" custLinFactNeighborX="4890" custLinFactNeighborY="12225">
        <dgm:presLayoutVars>
          <dgm:bulletEnabled val="1"/>
        </dgm:presLayoutVars>
      </dgm:prSet>
      <dgm:spPr/>
      <dgm:t>
        <a:bodyPr/>
        <a:lstStyle/>
        <a:p>
          <a:endParaRPr lang="it-IT"/>
        </a:p>
      </dgm:t>
    </dgm:pt>
    <dgm:pt modelId="{E2107F0A-61C8-4EAE-A577-88531C94AE01}" type="pres">
      <dgm:prSet presAssocID="{6493EF9B-ADD1-4ED2-BFD6-5B2F66D691E0}" presName="sibTrans" presStyleLbl="sibTrans2D1" presStyleIdx="1" presStyleCnt="3"/>
      <dgm:spPr/>
      <dgm:t>
        <a:bodyPr/>
        <a:lstStyle/>
        <a:p>
          <a:endParaRPr lang="it-IT"/>
        </a:p>
      </dgm:t>
    </dgm:pt>
    <dgm:pt modelId="{22A7C9BB-EC58-4316-A840-D2F4934B2F7E}" type="pres">
      <dgm:prSet presAssocID="{6493EF9B-ADD1-4ED2-BFD6-5B2F66D691E0}" presName="connTx" presStyleLbl="sibTrans2D1" presStyleIdx="1" presStyleCnt="3"/>
      <dgm:spPr/>
      <dgm:t>
        <a:bodyPr/>
        <a:lstStyle/>
        <a:p>
          <a:endParaRPr lang="it-IT"/>
        </a:p>
      </dgm:t>
    </dgm:pt>
    <dgm:pt modelId="{CA51B237-BF65-4A7D-8927-2437A7AF5890}" type="pres">
      <dgm:prSet presAssocID="{C0C9A402-16FF-4F38-B643-70A0C418C5B5}" presName="composite" presStyleCnt="0"/>
      <dgm:spPr/>
    </dgm:pt>
    <dgm:pt modelId="{2F4C51C6-0C96-4469-AB5D-5DD09B092048}" type="pres">
      <dgm:prSet presAssocID="{C0C9A402-16FF-4F38-B643-70A0C418C5B5}" presName="imagSh" presStyleLbl="b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a:solidFill>
            <a:srgbClr val="7C98AB"/>
          </a:solidFill>
        </a:ln>
      </dgm:spPr>
      <dgm:t>
        <a:bodyPr/>
        <a:lstStyle/>
        <a:p>
          <a:endParaRPr lang="it-IT"/>
        </a:p>
      </dgm:t>
    </dgm:pt>
    <dgm:pt modelId="{6E0A5446-A5B3-4779-9E26-8DC820453BEF}" type="pres">
      <dgm:prSet presAssocID="{C0C9A402-16FF-4F38-B643-70A0C418C5B5}" presName="txNode" presStyleLbl="node1" presStyleIdx="2" presStyleCnt="4" custLinFactNeighborX="9642" custLinFactNeighborY="12225">
        <dgm:presLayoutVars>
          <dgm:bulletEnabled val="1"/>
        </dgm:presLayoutVars>
      </dgm:prSet>
      <dgm:spPr/>
      <dgm:t>
        <a:bodyPr/>
        <a:lstStyle/>
        <a:p>
          <a:endParaRPr lang="it-IT"/>
        </a:p>
      </dgm:t>
    </dgm:pt>
    <dgm:pt modelId="{68E5A152-586F-47D7-9753-0A0327E808DE}" type="pres">
      <dgm:prSet presAssocID="{46782241-8F0D-4678-868F-57078FA147C6}" presName="sibTrans" presStyleLbl="sibTrans2D1" presStyleIdx="2" presStyleCnt="3"/>
      <dgm:spPr/>
      <dgm:t>
        <a:bodyPr/>
        <a:lstStyle/>
        <a:p>
          <a:endParaRPr lang="it-IT"/>
        </a:p>
      </dgm:t>
    </dgm:pt>
    <dgm:pt modelId="{604A786E-6404-44C2-865A-1D1FDC869779}" type="pres">
      <dgm:prSet presAssocID="{46782241-8F0D-4678-868F-57078FA147C6}" presName="connTx" presStyleLbl="sibTrans2D1" presStyleIdx="2" presStyleCnt="3"/>
      <dgm:spPr/>
      <dgm:t>
        <a:bodyPr/>
        <a:lstStyle/>
        <a:p>
          <a:endParaRPr lang="it-IT"/>
        </a:p>
      </dgm:t>
    </dgm:pt>
    <dgm:pt modelId="{567FC546-8C8F-461C-AAAA-02E2294A31B4}" type="pres">
      <dgm:prSet presAssocID="{E566E0A2-2D92-4943-80A2-99377726B23A}" presName="composite" presStyleCnt="0"/>
      <dgm:spPr/>
    </dgm:pt>
    <dgm:pt modelId="{E71A13F6-C4EF-45F8-8CAD-D07C1270D184}" type="pres">
      <dgm:prSet presAssocID="{E566E0A2-2D92-4943-80A2-99377726B23A}" presName="imagSh" presStyleLbl="bgImgPlace1" presStyleIdx="3" presStyleCnt="4"/>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6000" b="-6000"/>
          </a:stretch>
        </a:blipFill>
        <a:ln>
          <a:solidFill>
            <a:srgbClr val="7C98AB"/>
          </a:solidFill>
        </a:ln>
      </dgm:spPr>
      <dgm:t>
        <a:bodyPr/>
        <a:lstStyle/>
        <a:p>
          <a:endParaRPr lang="it-IT"/>
        </a:p>
      </dgm:t>
    </dgm:pt>
    <dgm:pt modelId="{E9B0F7D6-B02D-4D50-BBA9-7BB132803900}" type="pres">
      <dgm:prSet presAssocID="{E566E0A2-2D92-4943-80A2-99377726B23A}" presName="txNode" presStyleLbl="node1" presStyleIdx="3" presStyleCnt="4" custLinFactNeighborX="892" custLinFactNeighborY="12225">
        <dgm:presLayoutVars>
          <dgm:bulletEnabled val="1"/>
        </dgm:presLayoutVars>
      </dgm:prSet>
      <dgm:spPr/>
      <dgm:t>
        <a:bodyPr/>
        <a:lstStyle/>
        <a:p>
          <a:endParaRPr lang="it-IT"/>
        </a:p>
      </dgm:t>
    </dgm:pt>
  </dgm:ptLst>
  <dgm:cxnLst>
    <dgm:cxn modelId="{FE68A36D-4E2C-4E79-A181-42EBC5EB887A}" type="presOf" srcId="{46782241-8F0D-4678-868F-57078FA147C6}" destId="{604A786E-6404-44C2-865A-1D1FDC869779}" srcOrd="1" destOrd="0" presId="urn:microsoft.com/office/officeart/2005/8/layout/hProcess10#2"/>
    <dgm:cxn modelId="{A3AE8F39-6E67-4E10-9402-980C447997EE}" type="presOf" srcId="{C0C9A402-16FF-4F38-B643-70A0C418C5B5}" destId="{6E0A5446-A5B3-4779-9E26-8DC820453BEF}" srcOrd="0" destOrd="0" presId="urn:microsoft.com/office/officeart/2005/8/layout/hProcess10#2"/>
    <dgm:cxn modelId="{C32AE0A9-C533-4FCC-8B10-2A1D2C5688DA}" srcId="{6085B23E-6494-4836-AE19-D44DCE00741B}" destId="{C0C9A402-16FF-4F38-B643-70A0C418C5B5}" srcOrd="2" destOrd="0" parTransId="{CAF6D42D-B520-44E8-AEBC-4ADB74817EF7}" sibTransId="{46782241-8F0D-4678-868F-57078FA147C6}"/>
    <dgm:cxn modelId="{57A7F15C-E63D-4992-BCCD-230E998F85DB}" srcId="{6085B23E-6494-4836-AE19-D44DCE00741B}" destId="{037DE4BD-3BE5-44FA-B75E-A6A81217FB68}" srcOrd="0" destOrd="0" parTransId="{884DA852-C758-4B2C-87BE-A98A54BB99E2}" sibTransId="{81C4D244-BFDB-41F1-8C2A-D13D0BD4A931}"/>
    <dgm:cxn modelId="{D51A7229-3CA8-48FA-A9C1-6E84367D7B38}" srcId="{6085B23E-6494-4836-AE19-D44DCE00741B}" destId="{7CF93898-E02C-4436-83B4-E483F4F83ED6}" srcOrd="1" destOrd="0" parTransId="{2B94A63F-0186-4533-8F12-2C291CF07D19}" sibTransId="{6493EF9B-ADD1-4ED2-BFD6-5B2F66D691E0}"/>
    <dgm:cxn modelId="{7E8BB5D0-68BD-48F6-82E6-3BEC29F588EC}" type="presOf" srcId="{46782241-8F0D-4678-868F-57078FA147C6}" destId="{68E5A152-586F-47D7-9753-0A0327E808DE}" srcOrd="0" destOrd="0" presId="urn:microsoft.com/office/officeart/2005/8/layout/hProcess10#2"/>
    <dgm:cxn modelId="{17F9FCC5-687A-4257-ACE1-C26E7209FADB}" type="presOf" srcId="{6493EF9B-ADD1-4ED2-BFD6-5B2F66D691E0}" destId="{22A7C9BB-EC58-4316-A840-D2F4934B2F7E}" srcOrd="1" destOrd="0" presId="urn:microsoft.com/office/officeart/2005/8/layout/hProcess10#2"/>
    <dgm:cxn modelId="{32E48ADB-842F-46FA-B0BF-9725956440E1}" srcId="{6085B23E-6494-4836-AE19-D44DCE00741B}" destId="{E566E0A2-2D92-4943-80A2-99377726B23A}" srcOrd="3" destOrd="0" parTransId="{777A8CB8-4E93-47EB-8870-D9CA7F486745}" sibTransId="{AE02706E-EA8D-45C2-BDC5-4D47241EFE47}"/>
    <dgm:cxn modelId="{852707CB-2DC8-4538-9B2C-94C91DD99160}" type="presOf" srcId="{81C4D244-BFDB-41F1-8C2A-D13D0BD4A931}" destId="{E67F98AF-F53B-44D5-BBEA-0813092A7D95}" srcOrd="1" destOrd="0" presId="urn:microsoft.com/office/officeart/2005/8/layout/hProcess10#2"/>
    <dgm:cxn modelId="{CE74E6B3-48E9-4A75-9FF9-CEB69B897ABE}" type="presOf" srcId="{037DE4BD-3BE5-44FA-B75E-A6A81217FB68}" destId="{ECC9231A-4D00-4D10-BC42-29B70C1F9AE3}" srcOrd="0" destOrd="0" presId="urn:microsoft.com/office/officeart/2005/8/layout/hProcess10#2"/>
    <dgm:cxn modelId="{9131E02E-984B-4E4D-8CDE-A77B84295F91}" type="presOf" srcId="{6493EF9B-ADD1-4ED2-BFD6-5B2F66D691E0}" destId="{E2107F0A-61C8-4EAE-A577-88531C94AE01}" srcOrd="0" destOrd="0" presId="urn:microsoft.com/office/officeart/2005/8/layout/hProcess10#2"/>
    <dgm:cxn modelId="{48879D31-CFF0-4DB8-BB42-D07AA990AF51}" type="presOf" srcId="{E566E0A2-2D92-4943-80A2-99377726B23A}" destId="{E9B0F7D6-B02D-4D50-BBA9-7BB132803900}" srcOrd="0" destOrd="0" presId="urn:microsoft.com/office/officeart/2005/8/layout/hProcess10#2"/>
    <dgm:cxn modelId="{C3247C99-12DE-493A-82B5-7DDC71D8C56E}" type="presOf" srcId="{81C4D244-BFDB-41F1-8C2A-D13D0BD4A931}" destId="{0E66F745-9845-4E64-A78C-1D736BD5F873}" srcOrd="0" destOrd="0" presId="urn:microsoft.com/office/officeart/2005/8/layout/hProcess10#2"/>
    <dgm:cxn modelId="{0F240791-28C9-4264-A6CE-256BD6A44DFB}" type="presOf" srcId="{6085B23E-6494-4836-AE19-D44DCE00741B}" destId="{247111C7-D460-4FB5-82B3-4322A517D934}" srcOrd="0" destOrd="0" presId="urn:microsoft.com/office/officeart/2005/8/layout/hProcess10#2"/>
    <dgm:cxn modelId="{EDC32694-A62F-40FC-B4B4-4FEB4B644C54}" type="presOf" srcId="{7CF93898-E02C-4436-83B4-E483F4F83ED6}" destId="{9F2F48B9-5EEB-4077-A944-4CD0F260841A}" srcOrd="0" destOrd="0" presId="urn:microsoft.com/office/officeart/2005/8/layout/hProcess10#2"/>
    <dgm:cxn modelId="{249A3CFF-11E8-4ABB-A7A7-FE032F5DF4E1}" type="presParOf" srcId="{247111C7-D460-4FB5-82B3-4322A517D934}" destId="{107DA26C-634B-4D7D-A7C7-FBDDD099F6EA}" srcOrd="0" destOrd="0" presId="urn:microsoft.com/office/officeart/2005/8/layout/hProcess10#2"/>
    <dgm:cxn modelId="{064CFA7F-EAEE-4FB0-A7E6-27D03183CEF8}" type="presParOf" srcId="{107DA26C-634B-4D7D-A7C7-FBDDD099F6EA}" destId="{2C3EF86C-DC0D-4B83-B8A8-0D650C5AF9A0}" srcOrd="0" destOrd="0" presId="urn:microsoft.com/office/officeart/2005/8/layout/hProcess10#2"/>
    <dgm:cxn modelId="{112B222F-41EB-47DF-BA7C-136AF03FF03D}" type="presParOf" srcId="{107DA26C-634B-4D7D-A7C7-FBDDD099F6EA}" destId="{ECC9231A-4D00-4D10-BC42-29B70C1F9AE3}" srcOrd="1" destOrd="0" presId="urn:microsoft.com/office/officeart/2005/8/layout/hProcess10#2"/>
    <dgm:cxn modelId="{E1FE2F03-3B6F-4D4A-B692-8930DDF2B76C}" type="presParOf" srcId="{247111C7-D460-4FB5-82B3-4322A517D934}" destId="{0E66F745-9845-4E64-A78C-1D736BD5F873}" srcOrd="1" destOrd="0" presId="urn:microsoft.com/office/officeart/2005/8/layout/hProcess10#2"/>
    <dgm:cxn modelId="{4955920D-C2EB-48C1-9333-308FEB7DDA7E}" type="presParOf" srcId="{0E66F745-9845-4E64-A78C-1D736BD5F873}" destId="{E67F98AF-F53B-44D5-BBEA-0813092A7D95}" srcOrd="0" destOrd="0" presId="urn:microsoft.com/office/officeart/2005/8/layout/hProcess10#2"/>
    <dgm:cxn modelId="{1DCCA29E-7803-4C5F-BDDE-2D91F6845AE3}" type="presParOf" srcId="{247111C7-D460-4FB5-82B3-4322A517D934}" destId="{7694EE20-4330-48BB-8CB7-98D25BEAB60B}" srcOrd="2" destOrd="0" presId="urn:microsoft.com/office/officeart/2005/8/layout/hProcess10#2"/>
    <dgm:cxn modelId="{F2FC69B2-3DF5-4EFA-822C-8E2E78BBE491}" type="presParOf" srcId="{7694EE20-4330-48BB-8CB7-98D25BEAB60B}" destId="{9A0D9AF1-A678-4E2B-A487-AB61CEF86FAA}" srcOrd="0" destOrd="0" presId="urn:microsoft.com/office/officeart/2005/8/layout/hProcess10#2"/>
    <dgm:cxn modelId="{9437682D-D38B-4FBC-85A7-BC0787637E4B}" type="presParOf" srcId="{7694EE20-4330-48BB-8CB7-98D25BEAB60B}" destId="{9F2F48B9-5EEB-4077-A944-4CD0F260841A}" srcOrd="1" destOrd="0" presId="urn:microsoft.com/office/officeart/2005/8/layout/hProcess10#2"/>
    <dgm:cxn modelId="{1AA431E0-DD45-4309-AF80-80433C7822BC}" type="presParOf" srcId="{247111C7-D460-4FB5-82B3-4322A517D934}" destId="{E2107F0A-61C8-4EAE-A577-88531C94AE01}" srcOrd="3" destOrd="0" presId="urn:microsoft.com/office/officeart/2005/8/layout/hProcess10#2"/>
    <dgm:cxn modelId="{97539200-F62D-4550-AF4A-9CFBFB4A3A79}" type="presParOf" srcId="{E2107F0A-61C8-4EAE-A577-88531C94AE01}" destId="{22A7C9BB-EC58-4316-A840-D2F4934B2F7E}" srcOrd="0" destOrd="0" presId="urn:microsoft.com/office/officeart/2005/8/layout/hProcess10#2"/>
    <dgm:cxn modelId="{6D0F34F4-0589-489C-B16F-99C10BEBAB18}" type="presParOf" srcId="{247111C7-D460-4FB5-82B3-4322A517D934}" destId="{CA51B237-BF65-4A7D-8927-2437A7AF5890}" srcOrd="4" destOrd="0" presId="urn:microsoft.com/office/officeart/2005/8/layout/hProcess10#2"/>
    <dgm:cxn modelId="{67F0B16C-2536-4EC6-A7B5-CADCFDE8B475}" type="presParOf" srcId="{CA51B237-BF65-4A7D-8927-2437A7AF5890}" destId="{2F4C51C6-0C96-4469-AB5D-5DD09B092048}" srcOrd="0" destOrd="0" presId="urn:microsoft.com/office/officeart/2005/8/layout/hProcess10#2"/>
    <dgm:cxn modelId="{BF897289-6E8D-4C06-ABBE-6C1ACF1B1AFC}" type="presParOf" srcId="{CA51B237-BF65-4A7D-8927-2437A7AF5890}" destId="{6E0A5446-A5B3-4779-9E26-8DC820453BEF}" srcOrd="1" destOrd="0" presId="urn:microsoft.com/office/officeart/2005/8/layout/hProcess10#2"/>
    <dgm:cxn modelId="{712B547C-E62B-42CF-A9D4-24632E62A3A6}" type="presParOf" srcId="{247111C7-D460-4FB5-82B3-4322A517D934}" destId="{68E5A152-586F-47D7-9753-0A0327E808DE}" srcOrd="5" destOrd="0" presId="urn:microsoft.com/office/officeart/2005/8/layout/hProcess10#2"/>
    <dgm:cxn modelId="{3E90BAE4-E67B-4750-8089-967975E0C5DA}" type="presParOf" srcId="{68E5A152-586F-47D7-9753-0A0327E808DE}" destId="{604A786E-6404-44C2-865A-1D1FDC869779}" srcOrd="0" destOrd="0" presId="urn:microsoft.com/office/officeart/2005/8/layout/hProcess10#2"/>
    <dgm:cxn modelId="{38EA2868-10A7-4483-AEEA-9B6C22D6FA4C}" type="presParOf" srcId="{247111C7-D460-4FB5-82B3-4322A517D934}" destId="{567FC546-8C8F-461C-AAAA-02E2294A31B4}" srcOrd="6" destOrd="0" presId="urn:microsoft.com/office/officeart/2005/8/layout/hProcess10#2"/>
    <dgm:cxn modelId="{FF1BB22E-EA6A-4D96-AB65-2E5C23A136FF}" type="presParOf" srcId="{567FC546-8C8F-461C-AAAA-02E2294A31B4}" destId="{E71A13F6-C4EF-45F8-8CAD-D07C1270D184}" srcOrd="0" destOrd="0" presId="urn:microsoft.com/office/officeart/2005/8/layout/hProcess10#2"/>
    <dgm:cxn modelId="{E2ADDD56-9F44-4A07-B533-518544985EF3}" type="presParOf" srcId="{567FC546-8C8F-461C-AAAA-02E2294A31B4}" destId="{E9B0F7D6-B02D-4D50-BBA9-7BB132803900}" srcOrd="1" destOrd="0" presId="urn:microsoft.com/office/officeart/2005/8/layout/hProcess10#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09F7DE-1235-9A4A-8B3D-24CDA8E71A7D}" type="doc">
      <dgm:prSet loTypeId="urn:microsoft.com/office/officeart/2005/8/layout/chevron1" loCatId="" qsTypeId="urn:microsoft.com/office/officeart/2005/8/quickstyle/simple4" qsCatId="simple" csTypeId="urn:microsoft.com/office/officeart/2005/8/colors/accent1_2" csCatId="accent1" phldr="1"/>
      <dgm:spPr/>
    </dgm:pt>
    <dgm:pt modelId="{8086483F-276C-634B-88FD-AB5010C81819}">
      <dgm:prSet phldrT="[Testo]"/>
      <dgm:spPr>
        <a:solidFill>
          <a:srgbClr val="53056B">
            <a:alpha val="85000"/>
          </a:srgbClr>
        </a:solidFill>
      </dgm:spPr>
      <dgm:t>
        <a:bodyPr/>
        <a:lstStyle/>
        <a:p>
          <a:r>
            <a:rPr lang="it-IT" dirty="0" smtClean="0"/>
            <a:t>NUOVA CONFIGURAZIONE MIBACT</a:t>
          </a:r>
          <a:endParaRPr lang="it-IT" dirty="0"/>
        </a:p>
      </dgm:t>
    </dgm:pt>
    <dgm:pt modelId="{FF5111BB-54F1-F94F-A1A3-A05DD83B2258}" type="parTrans" cxnId="{0ECC0741-37C1-BF45-A423-E83B4149E45F}">
      <dgm:prSet/>
      <dgm:spPr/>
      <dgm:t>
        <a:bodyPr/>
        <a:lstStyle/>
        <a:p>
          <a:endParaRPr lang="it-IT"/>
        </a:p>
      </dgm:t>
    </dgm:pt>
    <dgm:pt modelId="{A72E8188-E82E-7E46-B346-7AC006056817}" type="sibTrans" cxnId="{0ECC0741-37C1-BF45-A423-E83B4149E45F}">
      <dgm:prSet/>
      <dgm:spPr/>
      <dgm:t>
        <a:bodyPr/>
        <a:lstStyle/>
        <a:p>
          <a:endParaRPr lang="it-IT"/>
        </a:p>
      </dgm:t>
    </dgm:pt>
    <dgm:pt modelId="{9098AFAC-84D6-2841-AB03-6B6D628431E6}">
      <dgm:prSet phldrT="[Testo]"/>
      <dgm:spPr>
        <a:solidFill>
          <a:srgbClr val="FF9900">
            <a:alpha val="85000"/>
          </a:srgbClr>
        </a:solidFill>
      </dgm:spPr>
      <dgm:t>
        <a:bodyPr/>
        <a:lstStyle/>
        <a:p>
          <a:r>
            <a:rPr lang="it-IT" dirty="0" smtClean="0"/>
            <a:t>MUSEI DOTATI DI AUTONOMIA</a:t>
          </a:r>
          <a:r>
            <a:rPr lang="it-IT" baseline="0" dirty="0" smtClean="0"/>
            <a:t> SPECIALE</a:t>
          </a:r>
          <a:endParaRPr lang="it-IT" dirty="0"/>
        </a:p>
      </dgm:t>
    </dgm:pt>
    <dgm:pt modelId="{546CEC37-F50A-AC4C-966D-48DA425A5145}" type="parTrans" cxnId="{0A399BE9-7098-4A40-A855-1582B169368C}">
      <dgm:prSet/>
      <dgm:spPr/>
      <dgm:t>
        <a:bodyPr/>
        <a:lstStyle/>
        <a:p>
          <a:endParaRPr lang="it-IT"/>
        </a:p>
      </dgm:t>
    </dgm:pt>
    <dgm:pt modelId="{2C6950B1-D97D-5F4B-A862-6776720F8E73}" type="sibTrans" cxnId="{0A399BE9-7098-4A40-A855-1582B169368C}">
      <dgm:prSet/>
      <dgm:spPr/>
      <dgm:t>
        <a:bodyPr/>
        <a:lstStyle/>
        <a:p>
          <a:endParaRPr lang="it-IT"/>
        </a:p>
      </dgm:t>
    </dgm:pt>
    <dgm:pt modelId="{759F12C0-F42A-354A-85F3-DF541C70DF8B}">
      <dgm:prSet phldrT="[Testo]"/>
      <dgm:spPr>
        <a:solidFill>
          <a:srgbClr val="35A16B">
            <a:alpha val="85000"/>
          </a:srgbClr>
        </a:solidFill>
      </dgm:spPr>
      <dgm:t>
        <a:bodyPr/>
        <a:lstStyle/>
        <a:p>
          <a:r>
            <a:rPr lang="it-IT" dirty="0" smtClean="0"/>
            <a:t>IMPRESE CULTURALI</a:t>
          </a:r>
          <a:endParaRPr lang="it-IT" dirty="0"/>
        </a:p>
      </dgm:t>
    </dgm:pt>
    <dgm:pt modelId="{BCFD9318-CAF8-6C4E-A030-493EA3D92F25}" type="parTrans" cxnId="{1A711EDB-B033-9E4F-9226-54D881FC7CDC}">
      <dgm:prSet/>
      <dgm:spPr/>
      <dgm:t>
        <a:bodyPr/>
        <a:lstStyle/>
        <a:p>
          <a:endParaRPr lang="it-IT"/>
        </a:p>
      </dgm:t>
    </dgm:pt>
    <dgm:pt modelId="{BCF6A68D-8513-8442-BCC3-1A2C91288DC9}" type="sibTrans" cxnId="{1A711EDB-B033-9E4F-9226-54D881FC7CDC}">
      <dgm:prSet/>
      <dgm:spPr/>
      <dgm:t>
        <a:bodyPr/>
        <a:lstStyle/>
        <a:p>
          <a:endParaRPr lang="it-IT"/>
        </a:p>
      </dgm:t>
    </dgm:pt>
    <dgm:pt modelId="{8DE0FA58-CDA2-2144-A1BE-17A188A98863}">
      <dgm:prSet phldrT="[Testo]"/>
      <dgm:spPr>
        <a:solidFill>
          <a:srgbClr val="C2347E">
            <a:alpha val="85000"/>
          </a:srgbClr>
        </a:solidFill>
      </dgm:spPr>
      <dgm:t>
        <a:bodyPr/>
        <a:lstStyle/>
        <a:p>
          <a:r>
            <a:rPr lang="it-IT" dirty="0" smtClean="0"/>
            <a:t>MANCA L'ULTIMO MIGLIO</a:t>
          </a:r>
          <a:endParaRPr lang="it-IT" dirty="0"/>
        </a:p>
      </dgm:t>
    </dgm:pt>
    <dgm:pt modelId="{ECB1C7A0-A565-5D43-A00D-66F6FD1D82D5}" type="parTrans" cxnId="{7789C829-22B8-D848-8A36-6AE48273BFE6}">
      <dgm:prSet/>
      <dgm:spPr/>
      <dgm:t>
        <a:bodyPr/>
        <a:lstStyle/>
        <a:p>
          <a:endParaRPr lang="it-IT"/>
        </a:p>
      </dgm:t>
    </dgm:pt>
    <dgm:pt modelId="{1206F7D6-E98B-8642-93BD-8287E1EB89DA}" type="sibTrans" cxnId="{7789C829-22B8-D848-8A36-6AE48273BFE6}">
      <dgm:prSet/>
      <dgm:spPr/>
      <dgm:t>
        <a:bodyPr/>
        <a:lstStyle/>
        <a:p>
          <a:endParaRPr lang="it-IT"/>
        </a:p>
      </dgm:t>
    </dgm:pt>
    <dgm:pt modelId="{6C566A56-9828-5C47-8026-E5F599E9AF9C}" type="pres">
      <dgm:prSet presAssocID="{4409F7DE-1235-9A4A-8B3D-24CDA8E71A7D}" presName="Name0" presStyleCnt="0">
        <dgm:presLayoutVars>
          <dgm:dir/>
          <dgm:animLvl val="lvl"/>
          <dgm:resizeHandles val="exact"/>
        </dgm:presLayoutVars>
      </dgm:prSet>
      <dgm:spPr/>
    </dgm:pt>
    <dgm:pt modelId="{7F75EF28-00D6-B042-817A-344B4C97F33A}" type="pres">
      <dgm:prSet presAssocID="{8086483F-276C-634B-88FD-AB5010C81819}" presName="parTxOnly" presStyleLbl="node1" presStyleIdx="0" presStyleCnt="4">
        <dgm:presLayoutVars>
          <dgm:chMax val="0"/>
          <dgm:chPref val="0"/>
          <dgm:bulletEnabled val="1"/>
        </dgm:presLayoutVars>
      </dgm:prSet>
      <dgm:spPr/>
      <dgm:t>
        <a:bodyPr/>
        <a:lstStyle/>
        <a:p>
          <a:endParaRPr lang="it-IT"/>
        </a:p>
      </dgm:t>
    </dgm:pt>
    <dgm:pt modelId="{C4CB834C-92C8-C84D-9C15-D83AED4C8127}" type="pres">
      <dgm:prSet presAssocID="{A72E8188-E82E-7E46-B346-7AC006056817}" presName="parTxOnlySpace" presStyleCnt="0"/>
      <dgm:spPr/>
    </dgm:pt>
    <dgm:pt modelId="{8B3E6D60-562D-6746-8448-87EC7091EC41}" type="pres">
      <dgm:prSet presAssocID="{9098AFAC-84D6-2841-AB03-6B6D628431E6}" presName="parTxOnly" presStyleLbl="node1" presStyleIdx="1" presStyleCnt="4">
        <dgm:presLayoutVars>
          <dgm:chMax val="0"/>
          <dgm:chPref val="0"/>
          <dgm:bulletEnabled val="1"/>
        </dgm:presLayoutVars>
      </dgm:prSet>
      <dgm:spPr/>
      <dgm:t>
        <a:bodyPr/>
        <a:lstStyle/>
        <a:p>
          <a:endParaRPr lang="it-IT"/>
        </a:p>
      </dgm:t>
    </dgm:pt>
    <dgm:pt modelId="{8F19F467-BE84-6241-B737-CACCDBCC7040}" type="pres">
      <dgm:prSet presAssocID="{2C6950B1-D97D-5F4B-A862-6776720F8E73}" presName="parTxOnlySpace" presStyleCnt="0"/>
      <dgm:spPr/>
    </dgm:pt>
    <dgm:pt modelId="{5EA10301-886A-6645-8A9A-8238A24616D4}" type="pres">
      <dgm:prSet presAssocID="{759F12C0-F42A-354A-85F3-DF541C70DF8B}" presName="parTxOnly" presStyleLbl="node1" presStyleIdx="2" presStyleCnt="4">
        <dgm:presLayoutVars>
          <dgm:chMax val="0"/>
          <dgm:chPref val="0"/>
          <dgm:bulletEnabled val="1"/>
        </dgm:presLayoutVars>
      </dgm:prSet>
      <dgm:spPr/>
      <dgm:t>
        <a:bodyPr/>
        <a:lstStyle/>
        <a:p>
          <a:endParaRPr lang="it-IT"/>
        </a:p>
      </dgm:t>
    </dgm:pt>
    <dgm:pt modelId="{AD5BD5BA-E983-6348-94F3-744BCDFCDA75}" type="pres">
      <dgm:prSet presAssocID="{BCF6A68D-8513-8442-BCC3-1A2C91288DC9}" presName="parTxOnlySpace" presStyleCnt="0"/>
      <dgm:spPr/>
    </dgm:pt>
    <dgm:pt modelId="{8200C140-A61E-734B-930C-2485894A45D6}" type="pres">
      <dgm:prSet presAssocID="{8DE0FA58-CDA2-2144-A1BE-17A188A98863}" presName="parTxOnly" presStyleLbl="node1" presStyleIdx="3" presStyleCnt="4">
        <dgm:presLayoutVars>
          <dgm:chMax val="0"/>
          <dgm:chPref val="0"/>
          <dgm:bulletEnabled val="1"/>
        </dgm:presLayoutVars>
      </dgm:prSet>
      <dgm:spPr/>
      <dgm:t>
        <a:bodyPr/>
        <a:lstStyle/>
        <a:p>
          <a:endParaRPr lang="it-IT"/>
        </a:p>
      </dgm:t>
    </dgm:pt>
  </dgm:ptLst>
  <dgm:cxnLst>
    <dgm:cxn modelId="{0ECC0741-37C1-BF45-A423-E83B4149E45F}" srcId="{4409F7DE-1235-9A4A-8B3D-24CDA8E71A7D}" destId="{8086483F-276C-634B-88FD-AB5010C81819}" srcOrd="0" destOrd="0" parTransId="{FF5111BB-54F1-F94F-A1A3-A05DD83B2258}" sibTransId="{A72E8188-E82E-7E46-B346-7AC006056817}"/>
    <dgm:cxn modelId="{77C7626D-68C3-1140-B990-78F3FF699348}" type="presOf" srcId="{759F12C0-F42A-354A-85F3-DF541C70DF8B}" destId="{5EA10301-886A-6645-8A9A-8238A24616D4}" srcOrd="0" destOrd="0" presId="urn:microsoft.com/office/officeart/2005/8/layout/chevron1"/>
    <dgm:cxn modelId="{7789C829-22B8-D848-8A36-6AE48273BFE6}" srcId="{4409F7DE-1235-9A4A-8B3D-24CDA8E71A7D}" destId="{8DE0FA58-CDA2-2144-A1BE-17A188A98863}" srcOrd="3" destOrd="0" parTransId="{ECB1C7A0-A565-5D43-A00D-66F6FD1D82D5}" sibTransId="{1206F7D6-E98B-8642-93BD-8287E1EB89DA}"/>
    <dgm:cxn modelId="{1A711EDB-B033-9E4F-9226-54D881FC7CDC}" srcId="{4409F7DE-1235-9A4A-8B3D-24CDA8E71A7D}" destId="{759F12C0-F42A-354A-85F3-DF541C70DF8B}" srcOrd="2" destOrd="0" parTransId="{BCFD9318-CAF8-6C4E-A030-493EA3D92F25}" sibTransId="{BCF6A68D-8513-8442-BCC3-1A2C91288DC9}"/>
    <dgm:cxn modelId="{B24747AA-FB06-4A45-AE3D-2DABF40BC367}" type="presOf" srcId="{9098AFAC-84D6-2841-AB03-6B6D628431E6}" destId="{8B3E6D60-562D-6746-8448-87EC7091EC41}" srcOrd="0" destOrd="0" presId="urn:microsoft.com/office/officeart/2005/8/layout/chevron1"/>
    <dgm:cxn modelId="{0A399BE9-7098-4A40-A855-1582B169368C}" srcId="{4409F7DE-1235-9A4A-8B3D-24CDA8E71A7D}" destId="{9098AFAC-84D6-2841-AB03-6B6D628431E6}" srcOrd="1" destOrd="0" parTransId="{546CEC37-F50A-AC4C-966D-48DA425A5145}" sibTransId="{2C6950B1-D97D-5F4B-A862-6776720F8E73}"/>
    <dgm:cxn modelId="{7120DD55-AB48-FA4B-AC36-7865FB56DA9F}" type="presOf" srcId="{8086483F-276C-634B-88FD-AB5010C81819}" destId="{7F75EF28-00D6-B042-817A-344B4C97F33A}" srcOrd="0" destOrd="0" presId="urn:microsoft.com/office/officeart/2005/8/layout/chevron1"/>
    <dgm:cxn modelId="{D2506CE2-5237-DD4A-A630-F3E388DBFDDE}" type="presOf" srcId="{4409F7DE-1235-9A4A-8B3D-24CDA8E71A7D}" destId="{6C566A56-9828-5C47-8026-E5F599E9AF9C}" srcOrd="0" destOrd="0" presId="urn:microsoft.com/office/officeart/2005/8/layout/chevron1"/>
    <dgm:cxn modelId="{77014277-51A9-1846-A02B-CAFFBB1072C8}" type="presOf" srcId="{8DE0FA58-CDA2-2144-A1BE-17A188A98863}" destId="{8200C140-A61E-734B-930C-2485894A45D6}" srcOrd="0" destOrd="0" presId="urn:microsoft.com/office/officeart/2005/8/layout/chevron1"/>
    <dgm:cxn modelId="{1676898E-4FB5-A043-BEDC-945D85189015}" type="presParOf" srcId="{6C566A56-9828-5C47-8026-E5F599E9AF9C}" destId="{7F75EF28-00D6-B042-817A-344B4C97F33A}" srcOrd="0" destOrd="0" presId="urn:microsoft.com/office/officeart/2005/8/layout/chevron1"/>
    <dgm:cxn modelId="{DF586B21-9347-A542-8B19-0A4BB0F83E9A}" type="presParOf" srcId="{6C566A56-9828-5C47-8026-E5F599E9AF9C}" destId="{C4CB834C-92C8-C84D-9C15-D83AED4C8127}" srcOrd="1" destOrd="0" presId="urn:microsoft.com/office/officeart/2005/8/layout/chevron1"/>
    <dgm:cxn modelId="{D54ADFA7-261E-6F48-9699-2D149FC46CBF}" type="presParOf" srcId="{6C566A56-9828-5C47-8026-E5F599E9AF9C}" destId="{8B3E6D60-562D-6746-8448-87EC7091EC41}" srcOrd="2" destOrd="0" presId="urn:microsoft.com/office/officeart/2005/8/layout/chevron1"/>
    <dgm:cxn modelId="{85054A0C-C932-4F42-ABF5-CD859F7212D1}" type="presParOf" srcId="{6C566A56-9828-5C47-8026-E5F599E9AF9C}" destId="{8F19F467-BE84-6241-B737-CACCDBCC7040}" srcOrd="3" destOrd="0" presId="urn:microsoft.com/office/officeart/2005/8/layout/chevron1"/>
    <dgm:cxn modelId="{BA974DB4-5939-F140-859C-253BEE5BABE3}" type="presParOf" srcId="{6C566A56-9828-5C47-8026-E5F599E9AF9C}" destId="{5EA10301-886A-6645-8A9A-8238A24616D4}" srcOrd="4" destOrd="0" presId="urn:microsoft.com/office/officeart/2005/8/layout/chevron1"/>
    <dgm:cxn modelId="{5BA99E3F-D2D7-614F-AB48-5765B3C588E9}" type="presParOf" srcId="{6C566A56-9828-5C47-8026-E5F599E9AF9C}" destId="{AD5BD5BA-E983-6348-94F3-744BCDFCDA75}" srcOrd="5" destOrd="0" presId="urn:microsoft.com/office/officeart/2005/8/layout/chevron1"/>
    <dgm:cxn modelId="{9BDD3875-46DC-D04E-AB72-ADB124E87E66}" type="presParOf" srcId="{6C566A56-9828-5C47-8026-E5F599E9AF9C}" destId="{8200C140-A61E-734B-930C-2485894A45D6}"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9BCF2D2-131A-4DC2-8A88-43A16E3E9F30}"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it-IT"/>
        </a:p>
      </dgm:t>
    </dgm:pt>
    <dgm:pt modelId="{3EFC098D-252E-4418-B09D-540EA22C642E}">
      <dgm:prSet phldrT="[Testo]" custT="1"/>
      <dgm:spPr>
        <a:solidFill>
          <a:srgbClr val="53056B">
            <a:alpha val="90000"/>
          </a:srgbClr>
        </a:solidFill>
        <a:ln>
          <a:noFill/>
        </a:ln>
      </dgm:spPr>
      <dgm:t>
        <a:bodyPr/>
        <a:lstStyle/>
        <a:p>
          <a:r>
            <a:rPr lang="it-IT" sz="2000" b="1" cap="small" baseline="0" dirty="0" smtClean="0">
              <a:solidFill>
                <a:schemeClr val="bg1"/>
              </a:solidFill>
              <a:effectLst>
                <a:outerShdw blurRad="38100" dist="38100" dir="2700000" algn="tl">
                  <a:srgbClr val="000000">
                    <a:alpha val="43137"/>
                  </a:srgbClr>
                </a:outerShdw>
              </a:effectLst>
            </a:rPr>
            <a:t>La valorizzazione</a:t>
          </a:r>
        </a:p>
        <a:p>
          <a:r>
            <a:rPr lang="it-IT" sz="2000" b="1" cap="small" baseline="0" dirty="0" smtClean="0">
              <a:solidFill>
                <a:schemeClr val="bg1"/>
              </a:solidFill>
              <a:effectLst>
                <a:outerShdw blurRad="38100" dist="38100" dir="2700000" algn="tl">
                  <a:srgbClr val="000000">
                    <a:alpha val="43137"/>
                  </a:srgbClr>
                </a:outerShdw>
              </a:effectLst>
            </a:rPr>
            <a:t>Artt. 6 e 111</a:t>
          </a:r>
          <a:r>
            <a:rPr lang="it-IT" sz="2000" b="1" dirty="0" smtClean="0">
              <a:solidFill>
                <a:schemeClr val="tx1">
                  <a:lumMod val="65000"/>
                  <a:lumOff val="35000"/>
                </a:schemeClr>
              </a:solidFill>
              <a:effectLst>
                <a:outerShdw blurRad="38100" dist="38100" dir="2700000" algn="tl">
                  <a:srgbClr val="000000">
                    <a:alpha val="43137"/>
                  </a:srgbClr>
                </a:outerShdw>
              </a:effectLst>
            </a:rPr>
            <a:t> </a:t>
          </a:r>
        </a:p>
      </dgm:t>
    </dgm:pt>
    <dgm:pt modelId="{DE73E17F-4885-47DC-9B7A-C9A49D730236}" type="parTrans" cxnId="{91188178-4B50-4764-B170-79A8B3CEF4D8}">
      <dgm:prSet/>
      <dgm:spPr/>
      <dgm:t>
        <a:bodyPr/>
        <a:lstStyle/>
        <a:p>
          <a:endParaRPr lang="it-IT"/>
        </a:p>
      </dgm:t>
    </dgm:pt>
    <dgm:pt modelId="{C0646794-0121-48A2-B78F-F5B35BC78965}" type="sibTrans" cxnId="{91188178-4B50-4764-B170-79A8B3CEF4D8}">
      <dgm:prSet/>
      <dgm:spPr/>
      <dgm:t>
        <a:bodyPr/>
        <a:lstStyle/>
        <a:p>
          <a:endParaRPr lang="it-IT"/>
        </a:p>
      </dgm:t>
    </dgm:pt>
    <dgm:pt modelId="{F9B48CDC-4F29-4030-8E96-5E09F863F260}">
      <dgm:prSet phldrT="[Testo]" custT="1"/>
      <dgm:spPr>
        <a:solidFill>
          <a:srgbClr val="5B9BD5">
            <a:alpha val="90000"/>
          </a:srgb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cap="small" baseline="0" dirty="0" smtClean="0">
              <a:solidFill>
                <a:schemeClr val="bg1"/>
              </a:solidFill>
              <a:effectLst>
                <a:outerShdw blurRad="38100" dist="38100" dir="2700000" algn="tl">
                  <a:srgbClr val="000000">
                    <a:alpha val="43137"/>
                  </a:srgbClr>
                </a:outerShdw>
              </a:effectLst>
            </a:rPr>
            <a:t>Gli accordi di valorizzazione</a:t>
          </a:r>
        </a:p>
        <a:p>
          <a:pPr marL="0" marR="0" lvl="0" indent="0" defTabSz="914400" eaLnBrk="1" fontAlgn="auto" latinLnBrk="0" hangingPunct="1">
            <a:lnSpc>
              <a:spcPct val="100000"/>
            </a:lnSpc>
            <a:spcBef>
              <a:spcPts val="0"/>
            </a:spcBef>
            <a:spcAft>
              <a:spcPts val="0"/>
            </a:spcAft>
            <a:buClrTx/>
            <a:buSzTx/>
            <a:buFontTx/>
            <a:buNone/>
            <a:tabLst/>
            <a:defRPr/>
          </a:pPr>
          <a:r>
            <a:rPr lang="it-IT" sz="2000" b="1" cap="small" baseline="0" dirty="0" smtClean="0">
              <a:solidFill>
                <a:schemeClr val="bg1"/>
              </a:solidFill>
              <a:effectLst>
                <a:outerShdw blurRad="38100" dist="38100" dir="2700000" algn="tl">
                  <a:srgbClr val="000000">
                    <a:alpha val="43137"/>
                  </a:srgbClr>
                </a:outerShdw>
              </a:effectLst>
            </a:rPr>
            <a:t>Art. 112</a:t>
          </a:r>
        </a:p>
        <a:p>
          <a:pPr lvl="0" defTabSz="889000">
            <a:lnSpc>
              <a:spcPct val="90000"/>
            </a:lnSpc>
            <a:spcBef>
              <a:spcPct val="0"/>
            </a:spcBef>
            <a:spcAft>
              <a:spcPct val="35000"/>
            </a:spcAft>
          </a:pPr>
          <a:endParaRPr lang="it-IT" sz="2000" b="1" dirty="0">
            <a:solidFill>
              <a:schemeClr val="tx1">
                <a:lumMod val="65000"/>
                <a:lumOff val="35000"/>
              </a:schemeClr>
            </a:solidFill>
          </a:endParaRPr>
        </a:p>
      </dgm:t>
    </dgm:pt>
    <dgm:pt modelId="{72ED8EC1-CF67-435C-823B-FC9CC9D7579F}" type="parTrans" cxnId="{36C219F8-EEB9-49AB-998E-998B2CCC15D7}">
      <dgm:prSet/>
      <dgm:spPr/>
      <dgm:t>
        <a:bodyPr/>
        <a:lstStyle/>
        <a:p>
          <a:endParaRPr lang="it-IT"/>
        </a:p>
      </dgm:t>
    </dgm:pt>
    <dgm:pt modelId="{271406FD-40C8-4A0C-BC98-D045F6369C1B}" type="sibTrans" cxnId="{36C219F8-EEB9-49AB-998E-998B2CCC15D7}">
      <dgm:prSet/>
      <dgm:spPr/>
      <dgm:t>
        <a:bodyPr/>
        <a:lstStyle/>
        <a:p>
          <a:endParaRPr lang="it-IT"/>
        </a:p>
      </dgm:t>
    </dgm:pt>
    <dgm:pt modelId="{CA7A05AF-2E6C-4381-A442-D2A383774A57}">
      <dgm:prSet phldrT="[Testo]" custT="1"/>
      <dgm:spPr>
        <a:solidFill>
          <a:srgbClr val="35A16B">
            <a:alpha val="90000"/>
          </a:srgbClr>
        </a:solidFill>
      </dgm:spPr>
      <dgm:t>
        <a:bodyPr/>
        <a:lstStyle/>
        <a:p>
          <a:r>
            <a:rPr lang="it-IT" sz="2000" b="1" cap="small" baseline="0" dirty="0" smtClean="0">
              <a:solidFill>
                <a:schemeClr val="bg1"/>
              </a:solidFill>
              <a:effectLst>
                <a:outerShdw blurRad="38100" dist="38100" dir="2700000" algn="tl">
                  <a:srgbClr val="000000">
                    <a:alpha val="43137"/>
                  </a:srgbClr>
                </a:outerShdw>
              </a:effectLst>
            </a:rPr>
            <a:t>La gestione -diretta e indiretta</a:t>
          </a:r>
        </a:p>
        <a:p>
          <a:r>
            <a:rPr lang="it-IT" sz="2000" b="1" cap="small" baseline="0" dirty="0" smtClean="0">
              <a:solidFill>
                <a:schemeClr val="bg1"/>
              </a:solidFill>
              <a:effectLst>
                <a:outerShdw blurRad="38100" dist="38100" dir="2700000" algn="tl">
                  <a:srgbClr val="000000">
                    <a:alpha val="43137"/>
                  </a:srgbClr>
                </a:outerShdw>
              </a:effectLst>
            </a:rPr>
            <a:t>Art. 115 </a:t>
          </a:r>
        </a:p>
      </dgm:t>
    </dgm:pt>
    <dgm:pt modelId="{4AD5EC7B-D214-401B-ACE5-5FEC5F8F3985}" type="parTrans" cxnId="{4DDF9514-75E5-41CF-89A1-2C4968E51832}">
      <dgm:prSet/>
      <dgm:spPr/>
      <dgm:t>
        <a:bodyPr/>
        <a:lstStyle/>
        <a:p>
          <a:endParaRPr lang="it-IT"/>
        </a:p>
      </dgm:t>
    </dgm:pt>
    <dgm:pt modelId="{608ED5ED-312E-4593-9349-80DC777352D1}" type="sibTrans" cxnId="{4DDF9514-75E5-41CF-89A1-2C4968E51832}">
      <dgm:prSet/>
      <dgm:spPr/>
      <dgm:t>
        <a:bodyPr/>
        <a:lstStyle/>
        <a:p>
          <a:endParaRPr lang="it-IT"/>
        </a:p>
      </dgm:t>
    </dgm:pt>
    <dgm:pt modelId="{D2F4ADDF-B9C0-48BE-938F-22894A0C9DCD}">
      <dgm:prSet phldrT="[Testo]" custT="1"/>
      <dgm:spPr>
        <a:solidFill>
          <a:srgbClr val="FF9900">
            <a:alpha val="90000"/>
          </a:srgbClr>
        </a:solidFill>
      </dgm:spPr>
      <dgm:t>
        <a:bodyPr/>
        <a:lstStyle/>
        <a:p>
          <a:r>
            <a:rPr lang="it-IT" sz="2000" b="1" cap="small" baseline="0" dirty="0" smtClean="0">
              <a:solidFill>
                <a:schemeClr val="bg1"/>
              </a:solidFill>
              <a:effectLst>
                <a:outerShdw blurRad="38100" dist="38100" dir="2700000" algn="tl">
                  <a:srgbClr val="000000">
                    <a:alpha val="43137"/>
                  </a:srgbClr>
                </a:outerShdw>
              </a:effectLst>
            </a:rPr>
            <a:t>Servizi al pubblico </a:t>
          </a:r>
        </a:p>
        <a:p>
          <a:r>
            <a:rPr lang="it-IT" sz="2000" b="1" cap="small" baseline="0" dirty="0" smtClean="0">
              <a:solidFill>
                <a:schemeClr val="bg1"/>
              </a:solidFill>
              <a:effectLst>
                <a:outerShdw blurRad="38100" dist="38100" dir="2700000" algn="tl">
                  <a:srgbClr val="000000">
                    <a:alpha val="43137"/>
                  </a:srgbClr>
                </a:outerShdw>
              </a:effectLst>
            </a:rPr>
            <a:t>Art. 117</a:t>
          </a:r>
        </a:p>
      </dgm:t>
    </dgm:pt>
    <dgm:pt modelId="{854681BB-815F-42B3-A29A-50070FAE18DD}" type="parTrans" cxnId="{4DA91A9F-0369-441D-98EA-AD422F81B26B}">
      <dgm:prSet/>
      <dgm:spPr/>
      <dgm:t>
        <a:bodyPr/>
        <a:lstStyle/>
        <a:p>
          <a:endParaRPr lang="it-IT"/>
        </a:p>
      </dgm:t>
    </dgm:pt>
    <dgm:pt modelId="{187B7E91-C9D7-4781-B798-186A1F11C5D0}" type="sibTrans" cxnId="{4DA91A9F-0369-441D-98EA-AD422F81B26B}">
      <dgm:prSet/>
      <dgm:spPr/>
      <dgm:t>
        <a:bodyPr/>
        <a:lstStyle/>
        <a:p>
          <a:endParaRPr lang="it-IT"/>
        </a:p>
      </dgm:t>
    </dgm:pt>
    <dgm:pt modelId="{991F78B5-ECFA-4B41-B456-43D2DBC41FC4}" type="pres">
      <dgm:prSet presAssocID="{69BCF2D2-131A-4DC2-8A88-43A16E3E9F30}" presName="matrix" presStyleCnt="0">
        <dgm:presLayoutVars>
          <dgm:chMax val="1"/>
          <dgm:dir/>
          <dgm:resizeHandles val="exact"/>
        </dgm:presLayoutVars>
      </dgm:prSet>
      <dgm:spPr/>
      <dgm:t>
        <a:bodyPr/>
        <a:lstStyle/>
        <a:p>
          <a:endParaRPr lang="it-IT"/>
        </a:p>
      </dgm:t>
    </dgm:pt>
    <dgm:pt modelId="{8238ABD4-6A8D-42B8-B225-CD8D32A70AE9}" type="pres">
      <dgm:prSet presAssocID="{69BCF2D2-131A-4DC2-8A88-43A16E3E9F30}" presName="diamond" presStyleLbl="bgShp" presStyleIdx="0" presStyleCnt="1"/>
      <dgm:spPr>
        <a:solidFill>
          <a:schemeClr val="tx1">
            <a:lumMod val="65000"/>
            <a:lumOff val="35000"/>
            <a:alpha val="50000"/>
          </a:schemeClr>
        </a:solidFill>
      </dgm:spPr>
      <dgm:t>
        <a:bodyPr/>
        <a:lstStyle/>
        <a:p>
          <a:endParaRPr lang="it-IT"/>
        </a:p>
      </dgm:t>
    </dgm:pt>
    <dgm:pt modelId="{E67E7DB4-AA00-4FDA-AECF-F35667964FF4}" type="pres">
      <dgm:prSet presAssocID="{69BCF2D2-131A-4DC2-8A88-43A16E3E9F30}" presName="quad1" presStyleLbl="node1" presStyleIdx="0" presStyleCnt="4">
        <dgm:presLayoutVars>
          <dgm:chMax val="0"/>
          <dgm:chPref val="0"/>
          <dgm:bulletEnabled val="1"/>
        </dgm:presLayoutVars>
      </dgm:prSet>
      <dgm:spPr/>
      <dgm:t>
        <a:bodyPr/>
        <a:lstStyle/>
        <a:p>
          <a:endParaRPr lang="it-IT"/>
        </a:p>
      </dgm:t>
    </dgm:pt>
    <dgm:pt modelId="{0C1D798B-0CE9-4A31-8301-954DACF8F531}" type="pres">
      <dgm:prSet presAssocID="{69BCF2D2-131A-4DC2-8A88-43A16E3E9F30}" presName="quad2" presStyleLbl="node1" presStyleIdx="1" presStyleCnt="4">
        <dgm:presLayoutVars>
          <dgm:chMax val="0"/>
          <dgm:chPref val="0"/>
          <dgm:bulletEnabled val="1"/>
        </dgm:presLayoutVars>
      </dgm:prSet>
      <dgm:spPr/>
      <dgm:t>
        <a:bodyPr/>
        <a:lstStyle/>
        <a:p>
          <a:endParaRPr lang="it-IT"/>
        </a:p>
      </dgm:t>
    </dgm:pt>
    <dgm:pt modelId="{003DB1AC-20FC-4FAD-A427-B4917ABD7BDD}" type="pres">
      <dgm:prSet presAssocID="{69BCF2D2-131A-4DC2-8A88-43A16E3E9F30}" presName="quad3" presStyleLbl="node1" presStyleIdx="2" presStyleCnt="4">
        <dgm:presLayoutVars>
          <dgm:chMax val="0"/>
          <dgm:chPref val="0"/>
          <dgm:bulletEnabled val="1"/>
        </dgm:presLayoutVars>
      </dgm:prSet>
      <dgm:spPr/>
      <dgm:t>
        <a:bodyPr/>
        <a:lstStyle/>
        <a:p>
          <a:endParaRPr lang="it-IT"/>
        </a:p>
      </dgm:t>
    </dgm:pt>
    <dgm:pt modelId="{AE5555EC-1937-4CEE-BF54-9B569BC84D63}" type="pres">
      <dgm:prSet presAssocID="{69BCF2D2-131A-4DC2-8A88-43A16E3E9F30}" presName="quad4" presStyleLbl="node1" presStyleIdx="3" presStyleCnt="4">
        <dgm:presLayoutVars>
          <dgm:chMax val="0"/>
          <dgm:chPref val="0"/>
          <dgm:bulletEnabled val="1"/>
        </dgm:presLayoutVars>
      </dgm:prSet>
      <dgm:spPr/>
      <dgm:t>
        <a:bodyPr/>
        <a:lstStyle/>
        <a:p>
          <a:endParaRPr lang="it-IT"/>
        </a:p>
      </dgm:t>
    </dgm:pt>
  </dgm:ptLst>
  <dgm:cxnLst>
    <dgm:cxn modelId="{986F0CF3-5E7F-9F4C-B7CF-E1850C7CAFD9}" type="presOf" srcId="{69BCF2D2-131A-4DC2-8A88-43A16E3E9F30}" destId="{991F78B5-ECFA-4B41-B456-43D2DBC41FC4}" srcOrd="0" destOrd="0" presId="urn:microsoft.com/office/officeart/2005/8/layout/matrix3"/>
    <dgm:cxn modelId="{23148E0D-D19E-4246-AC8B-6A5250AFA1AD}" type="presOf" srcId="{D2F4ADDF-B9C0-48BE-938F-22894A0C9DCD}" destId="{AE5555EC-1937-4CEE-BF54-9B569BC84D63}" srcOrd="0" destOrd="0" presId="urn:microsoft.com/office/officeart/2005/8/layout/matrix3"/>
    <dgm:cxn modelId="{BA133289-72D1-6D4A-89E9-9B83933226C1}" type="presOf" srcId="{F9B48CDC-4F29-4030-8E96-5E09F863F260}" destId="{0C1D798B-0CE9-4A31-8301-954DACF8F531}" srcOrd="0" destOrd="0" presId="urn:microsoft.com/office/officeart/2005/8/layout/matrix3"/>
    <dgm:cxn modelId="{36C219F8-EEB9-49AB-998E-998B2CCC15D7}" srcId="{69BCF2D2-131A-4DC2-8A88-43A16E3E9F30}" destId="{F9B48CDC-4F29-4030-8E96-5E09F863F260}" srcOrd="1" destOrd="0" parTransId="{72ED8EC1-CF67-435C-823B-FC9CC9D7579F}" sibTransId="{271406FD-40C8-4A0C-BC98-D045F6369C1B}"/>
    <dgm:cxn modelId="{91188178-4B50-4764-B170-79A8B3CEF4D8}" srcId="{69BCF2D2-131A-4DC2-8A88-43A16E3E9F30}" destId="{3EFC098D-252E-4418-B09D-540EA22C642E}" srcOrd="0" destOrd="0" parTransId="{DE73E17F-4885-47DC-9B7A-C9A49D730236}" sibTransId="{C0646794-0121-48A2-B78F-F5B35BC78965}"/>
    <dgm:cxn modelId="{8E28869D-7730-5F44-B811-BA43D83CF44B}" type="presOf" srcId="{CA7A05AF-2E6C-4381-A442-D2A383774A57}" destId="{003DB1AC-20FC-4FAD-A427-B4917ABD7BDD}" srcOrd="0" destOrd="0" presId="urn:microsoft.com/office/officeart/2005/8/layout/matrix3"/>
    <dgm:cxn modelId="{5D5EBAF2-4DD1-6642-8DD6-FF65E0B34D21}" type="presOf" srcId="{3EFC098D-252E-4418-B09D-540EA22C642E}" destId="{E67E7DB4-AA00-4FDA-AECF-F35667964FF4}" srcOrd="0" destOrd="0" presId="urn:microsoft.com/office/officeart/2005/8/layout/matrix3"/>
    <dgm:cxn modelId="{4DA91A9F-0369-441D-98EA-AD422F81B26B}" srcId="{69BCF2D2-131A-4DC2-8A88-43A16E3E9F30}" destId="{D2F4ADDF-B9C0-48BE-938F-22894A0C9DCD}" srcOrd="3" destOrd="0" parTransId="{854681BB-815F-42B3-A29A-50070FAE18DD}" sibTransId="{187B7E91-C9D7-4781-B798-186A1F11C5D0}"/>
    <dgm:cxn modelId="{4DDF9514-75E5-41CF-89A1-2C4968E51832}" srcId="{69BCF2D2-131A-4DC2-8A88-43A16E3E9F30}" destId="{CA7A05AF-2E6C-4381-A442-D2A383774A57}" srcOrd="2" destOrd="0" parTransId="{4AD5EC7B-D214-401B-ACE5-5FEC5F8F3985}" sibTransId="{608ED5ED-312E-4593-9349-80DC777352D1}"/>
    <dgm:cxn modelId="{3458C53E-BCF4-C948-81A2-13732EBAA629}" type="presParOf" srcId="{991F78B5-ECFA-4B41-B456-43D2DBC41FC4}" destId="{8238ABD4-6A8D-42B8-B225-CD8D32A70AE9}" srcOrd="0" destOrd="0" presId="urn:microsoft.com/office/officeart/2005/8/layout/matrix3"/>
    <dgm:cxn modelId="{58CE7E3D-7E60-9143-8528-B49923F366C3}" type="presParOf" srcId="{991F78B5-ECFA-4B41-B456-43D2DBC41FC4}" destId="{E67E7DB4-AA00-4FDA-AECF-F35667964FF4}" srcOrd="1" destOrd="0" presId="urn:microsoft.com/office/officeart/2005/8/layout/matrix3"/>
    <dgm:cxn modelId="{B4549302-AE3C-3349-AF8B-ED56F380ED92}" type="presParOf" srcId="{991F78B5-ECFA-4B41-B456-43D2DBC41FC4}" destId="{0C1D798B-0CE9-4A31-8301-954DACF8F531}" srcOrd="2" destOrd="0" presId="urn:microsoft.com/office/officeart/2005/8/layout/matrix3"/>
    <dgm:cxn modelId="{D0A26CEE-AEE1-AA40-A458-147B3D45917F}" type="presParOf" srcId="{991F78B5-ECFA-4B41-B456-43D2DBC41FC4}" destId="{003DB1AC-20FC-4FAD-A427-B4917ABD7BDD}" srcOrd="3" destOrd="0" presId="urn:microsoft.com/office/officeart/2005/8/layout/matrix3"/>
    <dgm:cxn modelId="{9AAF3A18-6443-8043-BC9F-AC017022C6D8}" type="presParOf" srcId="{991F78B5-ECFA-4B41-B456-43D2DBC41FC4}" destId="{AE5555EC-1937-4CEE-BF54-9B569BC84D63}"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E5CD63-BD41-4035-9F69-208D4C6166A4}"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it-IT"/>
        </a:p>
      </dgm:t>
    </dgm:pt>
    <dgm:pt modelId="{62FCB07C-7786-4338-8B92-7B69FA15D81B}">
      <dgm:prSet phldrT="[Testo]"/>
      <dgm:spPr>
        <a:solidFill>
          <a:srgbClr val="C2347E"/>
        </a:solidFill>
      </dgm:spPr>
      <dgm:t>
        <a:bodyPr/>
        <a:lstStyle/>
        <a:p>
          <a:r>
            <a:rPr lang="it-IT" b="1" dirty="0" smtClean="0">
              <a:latin typeface="Fedra Sans Std Bold" panose="020B0804040000020004" pitchFamily="34" charset="0"/>
            </a:rPr>
            <a:t>FONDAZIONI</a:t>
          </a:r>
          <a:endParaRPr lang="it-IT" b="1" dirty="0">
            <a:latin typeface="Fedra Sans Std Bold" panose="020B0804040000020004" pitchFamily="34" charset="0"/>
          </a:endParaRPr>
        </a:p>
      </dgm:t>
    </dgm:pt>
    <dgm:pt modelId="{C6024410-DC19-4D0D-B054-747D95F6322C}" type="parTrans" cxnId="{290E3C9E-4434-4006-BD1B-BDD67709B998}">
      <dgm:prSet/>
      <dgm:spPr/>
      <dgm:t>
        <a:bodyPr/>
        <a:lstStyle/>
        <a:p>
          <a:endParaRPr lang="it-IT">
            <a:latin typeface="Fedra Sans Std Bold" panose="020B0804040000020004" pitchFamily="34" charset="0"/>
          </a:endParaRPr>
        </a:p>
      </dgm:t>
    </dgm:pt>
    <dgm:pt modelId="{35C8C9C1-A0B8-4253-9D10-77514C36B7AE}" type="sibTrans" cxnId="{290E3C9E-4434-4006-BD1B-BDD67709B998}">
      <dgm:prSet/>
      <dgm:spPr/>
      <dgm:t>
        <a:bodyPr/>
        <a:lstStyle/>
        <a:p>
          <a:endParaRPr lang="it-IT">
            <a:latin typeface="Fedra Sans Std Bold" panose="020B0804040000020004" pitchFamily="34" charset="0"/>
          </a:endParaRPr>
        </a:p>
      </dgm:t>
    </dgm:pt>
    <dgm:pt modelId="{955BEF04-916E-4F5B-91C7-E0026889A385}">
      <dgm:prSet phldrT="[Testo]"/>
      <dgm:spPr>
        <a:solidFill>
          <a:srgbClr val="FF9900"/>
        </a:solidFill>
      </dgm:spPr>
      <dgm:t>
        <a:bodyPr/>
        <a:lstStyle/>
        <a:p>
          <a:r>
            <a:rPr lang="it-IT" b="1" dirty="0" smtClean="0">
              <a:latin typeface="Fedra Sans Std Bold" panose="020B0804040000020004" pitchFamily="34" charset="0"/>
            </a:rPr>
            <a:t>ASSOCIAZIONI</a:t>
          </a:r>
          <a:endParaRPr lang="it-IT" b="1" dirty="0">
            <a:latin typeface="Fedra Sans Std Bold" panose="020B0804040000020004" pitchFamily="34" charset="0"/>
          </a:endParaRPr>
        </a:p>
      </dgm:t>
    </dgm:pt>
    <dgm:pt modelId="{747E81F2-5175-4C37-9B65-7C6EE8AD391E}" type="parTrans" cxnId="{7E88DEBE-7676-4474-9DB8-D072A58CB461}">
      <dgm:prSet/>
      <dgm:spPr/>
      <dgm:t>
        <a:bodyPr/>
        <a:lstStyle/>
        <a:p>
          <a:endParaRPr lang="it-IT">
            <a:latin typeface="Fedra Sans Std Bold" panose="020B0804040000020004" pitchFamily="34" charset="0"/>
          </a:endParaRPr>
        </a:p>
      </dgm:t>
    </dgm:pt>
    <dgm:pt modelId="{33B11940-CF34-4D5C-9CD7-5613568BD1EA}" type="sibTrans" cxnId="{7E88DEBE-7676-4474-9DB8-D072A58CB461}">
      <dgm:prSet/>
      <dgm:spPr/>
      <dgm:t>
        <a:bodyPr/>
        <a:lstStyle/>
        <a:p>
          <a:endParaRPr lang="it-IT">
            <a:latin typeface="Fedra Sans Std Bold" panose="020B0804040000020004" pitchFamily="34" charset="0"/>
          </a:endParaRPr>
        </a:p>
      </dgm:t>
    </dgm:pt>
    <dgm:pt modelId="{B4485EE2-070D-4D1A-B745-CB6615B8EE56}">
      <dgm:prSet phldrT="[Testo]"/>
      <dgm:spPr>
        <a:solidFill>
          <a:srgbClr val="35A16B"/>
        </a:solidFill>
      </dgm:spPr>
      <dgm:t>
        <a:bodyPr/>
        <a:lstStyle/>
        <a:p>
          <a:r>
            <a:rPr lang="it-IT" b="1" dirty="0" smtClean="0">
              <a:latin typeface="Fedra Sans Std Bold" panose="020B0804040000020004" pitchFamily="34" charset="0"/>
            </a:rPr>
            <a:t>SOCIETÀ</a:t>
          </a:r>
          <a:endParaRPr lang="it-IT" b="1" dirty="0">
            <a:latin typeface="Fedra Sans Std Bold" panose="020B0804040000020004" pitchFamily="34" charset="0"/>
          </a:endParaRPr>
        </a:p>
      </dgm:t>
    </dgm:pt>
    <dgm:pt modelId="{8E53DCF4-6E4B-4430-9B1F-D53AA4579E78}" type="parTrans" cxnId="{0BA3C047-FFE5-42E6-82AD-66E51F2762CB}">
      <dgm:prSet/>
      <dgm:spPr/>
      <dgm:t>
        <a:bodyPr/>
        <a:lstStyle/>
        <a:p>
          <a:endParaRPr lang="it-IT">
            <a:latin typeface="Fedra Sans Std Bold" panose="020B0804040000020004" pitchFamily="34" charset="0"/>
          </a:endParaRPr>
        </a:p>
      </dgm:t>
    </dgm:pt>
    <dgm:pt modelId="{36B41726-8CA4-4AEB-8179-C6D02EBD07E4}" type="sibTrans" cxnId="{0BA3C047-FFE5-42E6-82AD-66E51F2762CB}">
      <dgm:prSet/>
      <dgm:spPr/>
      <dgm:t>
        <a:bodyPr/>
        <a:lstStyle/>
        <a:p>
          <a:endParaRPr lang="it-IT">
            <a:latin typeface="Fedra Sans Std Bold" panose="020B0804040000020004" pitchFamily="34" charset="0"/>
          </a:endParaRPr>
        </a:p>
      </dgm:t>
    </dgm:pt>
    <dgm:pt modelId="{29A830AB-573E-4184-B02D-235F5D527FAE}">
      <dgm:prSet phldrT="[Testo]"/>
      <dgm:spPr>
        <a:solidFill>
          <a:srgbClr val="7DBC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b="1" dirty="0" smtClean="0">
              <a:latin typeface="Fedra Sans Std Bold" panose="020B0804040000020004" pitchFamily="34" charset="0"/>
            </a:rPr>
            <a:t>AZIENDE SPECIALI/</a:t>
          </a:r>
        </a:p>
        <a:p>
          <a:pPr lvl="0" defTabSz="1377950">
            <a:lnSpc>
              <a:spcPct val="90000"/>
            </a:lnSpc>
            <a:spcBef>
              <a:spcPct val="0"/>
            </a:spcBef>
            <a:spcAft>
              <a:spcPct val="35000"/>
            </a:spcAft>
          </a:pPr>
          <a:r>
            <a:rPr lang="it-IT" b="1" dirty="0" smtClean="0">
              <a:latin typeface="Fedra Sans Std Bold" panose="020B0804040000020004" pitchFamily="34" charset="0"/>
            </a:rPr>
            <a:t>ISTITUZIONI </a:t>
          </a:r>
          <a:endParaRPr lang="it-IT" b="1" dirty="0">
            <a:latin typeface="Fedra Sans Std Bold" panose="020B0804040000020004" pitchFamily="34" charset="0"/>
          </a:endParaRPr>
        </a:p>
      </dgm:t>
    </dgm:pt>
    <dgm:pt modelId="{3559CEA9-2E5C-46CF-897E-80FE1E74BB06}" type="parTrans" cxnId="{AD7EED36-0A2A-4FC1-A30C-7F3646BFF671}">
      <dgm:prSet/>
      <dgm:spPr/>
      <dgm:t>
        <a:bodyPr/>
        <a:lstStyle/>
        <a:p>
          <a:endParaRPr lang="it-IT">
            <a:latin typeface="Fedra Sans Std Bold" panose="020B0804040000020004" pitchFamily="34" charset="0"/>
          </a:endParaRPr>
        </a:p>
      </dgm:t>
    </dgm:pt>
    <dgm:pt modelId="{F993DA57-5589-4B54-A55C-8270D51AC3AF}" type="sibTrans" cxnId="{AD7EED36-0A2A-4FC1-A30C-7F3646BFF671}">
      <dgm:prSet/>
      <dgm:spPr/>
      <dgm:t>
        <a:bodyPr/>
        <a:lstStyle/>
        <a:p>
          <a:endParaRPr lang="it-IT">
            <a:latin typeface="Fedra Sans Std Bold" panose="020B0804040000020004" pitchFamily="34" charset="0"/>
          </a:endParaRPr>
        </a:p>
      </dgm:t>
    </dgm:pt>
    <dgm:pt modelId="{3541B7F2-8897-4E45-A0DC-20620A95B787}">
      <dgm:prSet phldrT="[Testo]"/>
      <dgm:spPr>
        <a:solidFill>
          <a:srgbClr val="53056B"/>
        </a:solidFill>
      </dgm:spPr>
      <dgm:t>
        <a:bodyPr/>
        <a:lstStyle/>
        <a:p>
          <a:r>
            <a:rPr lang="it-IT" b="1" dirty="0" smtClean="0">
              <a:latin typeface="Fedra Sans Std Bold" panose="020B0804040000020004" pitchFamily="34" charset="0"/>
            </a:rPr>
            <a:t>CONSORZI</a:t>
          </a:r>
          <a:endParaRPr lang="it-IT" b="1" dirty="0">
            <a:latin typeface="Fedra Sans Std Bold" panose="020B0804040000020004" pitchFamily="34" charset="0"/>
          </a:endParaRPr>
        </a:p>
      </dgm:t>
    </dgm:pt>
    <dgm:pt modelId="{71B75B9B-32A9-4E3D-B487-BD00900492BE}" type="parTrans" cxnId="{2EECBCCF-4466-48CF-88C9-6689069ABBB7}">
      <dgm:prSet/>
      <dgm:spPr/>
      <dgm:t>
        <a:bodyPr/>
        <a:lstStyle/>
        <a:p>
          <a:endParaRPr lang="it-IT">
            <a:latin typeface="Fedra Sans Std Bold" panose="020B0804040000020004" pitchFamily="34" charset="0"/>
          </a:endParaRPr>
        </a:p>
      </dgm:t>
    </dgm:pt>
    <dgm:pt modelId="{56FE00CC-3DAC-48C1-BACF-1A1C515B94B1}" type="sibTrans" cxnId="{2EECBCCF-4466-48CF-88C9-6689069ABBB7}">
      <dgm:prSet/>
      <dgm:spPr/>
      <dgm:t>
        <a:bodyPr/>
        <a:lstStyle/>
        <a:p>
          <a:endParaRPr lang="it-IT">
            <a:latin typeface="Fedra Sans Std Bold" panose="020B0804040000020004" pitchFamily="34" charset="0"/>
          </a:endParaRPr>
        </a:p>
      </dgm:t>
    </dgm:pt>
    <dgm:pt modelId="{8DF7E97A-4703-4DF2-BEEF-8C2C76E20960}">
      <dgm:prSet/>
      <dgm:spPr>
        <a:solidFill>
          <a:srgbClr val="5B9BD5"/>
        </a:solidFill>
      </dgm:spPr>
      <dgm:t>
        <a:bodyPr/>
        <a:lstStyle/>
        <a:p>
          <a:r>
            <a:rPr lang="it-IT" b="1" dirty="0" smtClean="0">
              <a:latin typeface="Fedra Sans Std Bold" panose="020B0804040000020004" pitchFamily="34" charset="0"/>
            </a:rPr>
            <a:t>COOPERATIVE</a:t>
          </a:r>
          <a:endParaRPr lang="it-IT" b="1" dirty="0">
            <a:latin typeface="Fedra Sans Std Bold" panose="020B0804040000020004" pitchFamily="34" charset="0"/>
          </a:endParaRPr>
        </a:p>
      </dgm:t>
    </dgm:pt>
    <dgm:pt modelId="{88CBA228-8E19-4337-A1AF-15A6D4A63AAE}" type="parTrans" cxnId="{2B7CAF92-119D-4DC9-84D9-B4E256D1EA90}">
      <dgm:prSet/>
      <dgm:spPr/>
      <dgm:t>
        <a:bodyPr/>
        <a:lstStyle/>
        <a:p>
          <a:endParaRPr lang="it-IT">
            <a:latin typeface="Fedra Sans Std Bold" panose="020B0804040000020004" pitchFamily="34" charset="0"/>
          </a:endParaRPr>
        </a:p>
      </dgm:t>
    </dgm:pt>
    <dgm:pt modelId="{10A759E2-0FB1-4843-BB26-0C9282A5633C}" type="sibTrans" cxnId="{2B7CAF92-119D-4DC9-84D9-B4E256D1EA90}">
      <dgm:prSet/>
      <dgm:spPr/>
      <dgm:t>
        <a:bodyPr/>
        <a:lstStyle/>
        <a:p>
          <a:endParaRPr lang="it-IT">
            <a:latin typeface="Fedra Sans Std Bold" panose="020B0804040000020004" pitchFamily="34" charset="0"/>
          </a:endParaRPr>
        </a:p>
      </dgm:t>
    </dgm:pt>
    <dgm:pt modelId="{EB1AF251-3F5D-4DDA-A8B5-0BBF244D65C7}" type="pres">
      <dgm:prSet presAssocID="{64E5CD63-BD41-4035-9F69-208D4C6166A4}" presName="linear" presStyleCnt="0">
        <dgm:presLayoutVars>
          <dgm:animLvl val="lvl"/>
          <dgm:resizeHandles val="exact"/>
        </dgm:presLayoutVars>
      </dgm:prSet>
      <dgm:spPr/>
      <dgm:t>
        <a:bodyPr/>
        <a:lstStyle/>
        <a:p>
          <a:endParaRPr lang="it-IT"/>
        </a:p>
      </dgm:t>
    </dgm:pt>
    <dgm:pt modelId="{E4C45039-CD70-4AB5-B2FA-0AA5DB5F6956}" type="pres">
      <dgm:prSet presAssocID="{62FCB07C-7786-4338-8B92-7B69FA15D81B}" presName="parentText" presStyleLbl="node1" presStyleIdx="0" presStyleCnt="6">
        <dgm:presLayoutVars>
          <dgm:chMax val="0"/>
          <dgm:bulletEnabled val="1"/>
        </dgm:presLayoutVars>
      </dgm:prSet>
      <dgm:spPr/>
      <dgm:t>
        <a:bodyPr/>
        <a:lstStyle/>
        <a:p>
          <a:endParaRPr lang="it-IT"/>
        </a:p>
      </dgm:t>
    </dgm:pt>
    <dgm:pt modelId="{A622318D-5344-4556-B3DB-0F1CE15268F4}" type="pres">
      <dgm:prSet presAssocID="{35C8C9C1-A0B8-4253-9D10-77514C36B7AE}" presName="spacer" presStyleCnt="0"/>
      <dgm:spPr/>
    </dgm:pt>
    <dgm:pt modelId="{C3646346-E900-483A-A75A-6386E7791A5E}" type="pres">
      <dgm:prSet presAssocID="{955BEF04-916E-4F5B-91C7-E0026889A385}" presName="parentText" presStyleLbl="node1" presStyleIdx="1" presStyleCnt="6">
        <dgm:presLayoutVars>
          <dgm:chMax val="0"/>
          <dgm:bulletEnabled val="1"/>
        </dgm:presLayoutVars>
      </dgm:prSet>
      <dgm:spPr/>
      <dgm:t>
        <a:bodyPr/>
        <a:lstStyle/>
        <a:p>
          <a:endParaRPr lang="it-IT"/>
        </a:p>
      </dgm:t>
    </dgm:pt>
    <dgm:pt modelId="{EEB3BFEF-6EC0-4D2F-9FA1-7BC1ACA65071}" type="pres">
      <dgm:prSet presAssocID="{33B11940-CF34-4D5C-9CD7-5613568BD1EA}" presName="spacer" presStyleCnt="0"/>
      <dgm:spPr/>
    </dgm:pt>
    <dgm:pt modelId="{7FB1E0A1-15F2-47BE-8F1C-2642500D1119}" type="pres">
      <dgm:prSet presAssocID="{B4485EE2-070D-4D1A-B745-CB6615B8EE56}" presName="parentText" presStyleLbl="node1" presStyleIdx="2" presStyleCnt="6">
        <dgm:presLayoutVars>
          <dgm:chMax val="0"/>
          <dgm:bulletEnabled val="1"/>
        </dgm:presLayoutVars>
      </dgm:prSet>
      <dgm:spPr/>
      <dgm:t>
        <a:bodyPr/>
        <a:lstStyle/>
        <a:p>
          <a:endParaRPr lang="it-IT"/>
        </a:p>
      </dgm:t>
    </dgm:pt>
    <dgm:pt modelId="{70320779-606A-44C4-921B-F1FA8EF050F3}" type="pres">
      <dgm:prSet presAssocID="{36B41726-8CA4-4AEB-8179-C6D02EBD07E4}" presName="spacer" presStyleCnt="0"/>
      <dgm:spPr/>
    </dgm:pt>
    <dgm:pt modelId="{1419B9EA-50D2-45F9-8AF3-C41D966BE054}" type="pres">
      <dgm:prSet presAssocID="{29A830AB-573E-4184-B02D-235F5D527FAE}" presName="parentText" presStyleLbl="node1" presStyleIdx="3" presStyleCnt="6">
        <dgm:presLayoutVars>
          <dgm:chMax val="0"/>
          <dgm:bulletEnabled val="1"/>
        </dgm:presLayoutVars>
      </dgm:prSet>
      <dgm:spPr/>
      <dgm:t>
        <a:bodyPr/>
        <a:lstStyle/>
        <a:p>
          <a:endParaRPr lang="it-IT"/>
        </a:p>
      </dgm:t>
    </dgm:pt>
    <dgm:pt modelId="{7A96F869-7F1B-4B1A-BBAB-86BD9936014A}" type="pres">
      <dgm:prSet presAssocID="{F993DA57-5589-4B54-A55C-8270D51AC3AF}" presName="spacer" presStyleCnt="0"/>
      <dgm:spPr/>
    </dgm:pt>
    <dgm:pt modelId="{82DD02D7-E682-4784-85D2-510E34DB6A7A}" type="pres">
      <dgm:prSet presAssocID="{3541B7F2-8897-4E45-A0DC-20620A95B787}" presName="parentText" presStyleLbl="node1" presStyleIdx="4" presStyleCnt="6">
        <dgm:presLayoutVars>
          <dgm:chMax val="0"/>
          <dgm:bulletEnabled val="1"/>
        </dgm:presLayoutVars>
      </dgm:prSet>
      <dgm:spPr/>
      <dgm:t>
        <a:bodyPr/>
        <a:lstStyle/>
        <a:p>
          <a:endParaRPr lang="it-IT"/>
        </a:p>
      </dgm:t>
    </dgm:pt>
    <dgm:pt modelId="{ED32A84B-56A7-4B61-A77C-3E525F3AB08C}" type="pres">
      <dgm:prSet presAssocID="{56FE00CC-3DAC-48C1-BACF-1A1C515B94B1}" presName="spacer" presStyleCnt="0"/>
      <dgm:spPr/>
    </dgm:pt>
    <dgm:pt modelId="{CAA9F6AE-86F5-48C8-B567-A6B5567AF6DA}" type="pres">
      <dgm:prSet presAssocID="{8DF7E97A-4703-4DF2-BEEF-8C2C76E20960}" presName="parentText" presStyleLbl="node1" presStyleIdx="5" presStyleCnt="6">
        <dgm:presLayoutVars>
          <dgm:chMax val="0"/>
          <dgm:bulletEnabled val="1"/>
        </dgm:presLayoutVars>
      </dgm:prSet>
      <dgm:spPr/>
      <dgm:t>
        <a:bodyPr/>
        <a:lstStyle/>
        <a:p>
          <a:endParaRPr lang="it-IT"/>
        </a:p>
      </dgm:t>
    </dgm:pt>
  </dgm:ptLst>
  <dgm:cxnLst>
    <dgm:cxn modelId="{AEDA3149-B64A-4577-9BCD-3924320AA241}" type="presOf" srcId="{62FCB07C-7786-4338-8B92-7B69FA15D81B}" destId="{E4C45039-CD70-4AB5-B2FA-0AA5DB5F6956}" srcOrd="0" destOrd="0" presId="urn:microsoft.com/office/officeart/2005/8/layout/vList2"/>
    <dgm:cxn modelId="{2B7CAF92-119D-4DC9-84D9-B4E256D1EA90}" srcId="{64E5CD63-BD41-4035-9F69-208D4C6166A4}" destId="{8DF7E97A-4703-4DF2-BEEF-8C2C76E20960}" srcOrd="5" destOrd="0" parTransId="{88CBA228-8E19-4337-A1AF-15A6D4A63AAE}" sibTransId="{10A759E2-0FB1-4843-BB26-0C9282A5633C}"/>
    <dgm:cxn modelId="{3379974C-642B-4427-AE63-000D72342F2A}" type="presOf" srcId="{955BEF04-916E-4F5B-91C7-E0026889A385}" destId="{C3646346-E900-483A-A75A-6386E7791A5E}" srcOrd="0" destOrd="0" presId="urn:microsoft.com/office/officeart/2005/8/layout/vList2"/>
    <dgm:cxn modelId="{DB65FC3F-59B0-4F3E-9521-BEA2A4A33DFD}" type="presOf" srcId="{8DF7E97A-4703-4DF2-BEEF-8C2C76E20960}" destId="{CAA9F6AE-86F5-48C8-B567-A6B5567AF6DA}" srcOrd="0" destOrd="0" presId="urn:microsoft.com/office/officeart/2005/8/layout/vList2"/>
    <dgm:cxn modelId="{290E3C9E-4434-4006-BD1B-BDD67709B998}" srcId="{64E5CD63-BD41-4035-9F69-208D4C6166A4}" destId="{62FCB07C-7786-4338-8B92-7B69FA15D81B}" srcOrd="0" destOrd="0" parTransId="{C6024410-DC19-4D0D-B054-747D95F6322C}" sibTransId="{35C8C9C1-A0B8-4253-9D10-77514C36B7AE}"/>
    <dgm:cxn modelId="{7E88DEBE-7676-4474-9DB8-D072A58CB461}" srcId="{64E5CD63-BD41-4035-9F69-208D4C6166A4}" destId="{955BEF04-916E-4F5B-91C7-E0026889A385}" srcOrd="1" destOrd="0" parTransId="{747E81F2-5175-4C37-9B65-7C6EE8AD391E}" sibTransId="{33B11940-CF34-4D5C-9CD7-5613568BD1EA}"/>
    <dgm:cxn modelId="{E0B3502F-B0DF-49E3-8B92-E123CDBA613F}" type="presOf" srcId="{64E5CD63-BD41-4035-9F69-208D4C6166A4}" destId="{EB1AF251-3F5D-4DDA-A8B5-0BBF244D65C7}" srcOrd="0" destOrd="0" presId="urn:microsoft.com/office/officeart/2005/8/layout/vList2"/>
    <dgm:cxn modelId="{0B0EF533-0F6F-4316-BE95-7599E032212A}" type="presOf" srcId="{3541B7F2-8897-4E45-A0DC-20620A95B787}" destId="{82DD02D7-E682-4784-85D2-510E34DB6A7A}" srcOrd="0" destOrd="0" presId="urn:microsoft.com/office/officeart/2005/8/layout/vList2"/>
    <dgm:cxn modelId="{AD7EED36-0A2A-4FC1-A30C-7F3646BFF671}" srcId="{64E5CD63-BD41-4035-9F69-208D4C6166A4}" destId="{29A830AB-573E-4184-B02D-235F5D527FAE}" srcOrd="3" destOrd="0" parTransId="{3559CEA9-2E5C-46CF-897E-80FE1E74BB06}" sibTransId="{F993DA57-5589-4B54-A55C-8270D51AC3AF}"/>
    <dgm:cxn modelId="{729DB0C5-7649-4564-B987-FC10FD2BC1C5}" type="presOf" srcId="{B4485EE2-070D-4D1A-B745-CB6615B8EE56}" destId="{7FB1E0A1-15F2-47BE-8F1C-2642500D1119}" srcOrd="0" destOrd="0" presId="urn:microsoft.com/office/officeart/2005/8/layout/vList2"/>
    <dgm:cxn modelId="{E3A3E599-322E-48D0-B736-A04957669F3C}" type="presOf" srcId="{29A830AB-573E-4184-B02D-235F5D527FAE}" destId="{1419B9EA-50D2-45F9-8AF3-C41D966BE054}" srcOrd="0" destOrd="0" presId="urn:microsoft.com/office/officeart/2005/8/layout/vList2"/>
    <dgm:cxn modelId="{0BA3C047-FFE5-42E6-82AD-66E51F2762CB}" srcId="{64E5CD63-BD41-4035-9F69-208D4C6166A4}" destId="{B4485EE2-070D-4D1A-B745-CB6615B8EE56}" srcOrd="2" destOrd="0" parTransId="{8E53DCF4-6E4B-4430-9B1F-D53AA4579E78}" sibTransId="{36B41726-8CA4-4AEB-8179-C6D02EBD07E4}"/>
    <dgm:cxn modelId="{2EECBCCF-4466-48CF-88C9-6689069ABBB7}" srcId="{64E5CD63-BD41-4035-9F69-208D4C6166A4}" destId="{3541B7F2-8897-4E45-A0DC-20620A95B787}" srcOrd="4" destOrd="0" parTransId="{71B75B9B-32A9-4E3D-B487-BD00900492BE}" sibTransId="{56FE00CC-3DAC-48C1-BACF-1A1C515B94B1}"/>
    <dgm:cxn modelId="{89A2144C-8D07-46EE-92EA-A559EAF14500}" type="presParOf" srcId="{EB1AF251-3F5D-4DDA-A8B5-0BBF244D65C7}" destId="{E4C45039-CD70-4AB5-B2FA-0AA5DB5F6956}" srcOrd="0" destOrd="0" presId="urn:microsoft.com/office/officeart/2005/8/layout/vList2"/>
    <dgm:cxn modelId="{606B1873-6312-4D77-8F33-6505682D4294}" type="presParOf" srcId="{EB1AF251-3F5D-4DDA-A8B5-0BBF244D65C7}" destId="{A622318D-5344-4556-B3DB-0F1CE15268F4}" srcOrd="1" destOrd="0" presId="urn:microsoft.com/office/officeart/2005/8/layout/vList2"/>
    <dgm:cxn modelId="{B376D394-041C-465A-9D7A-97FF7A98CF63}" type="presParOf" srcId="{EB1AF251-3F5D-4DDA-A8B5-0BBF244D65C7}" destId="{C3646346-E900-483A-A75A-6386E7791A5E}" srcOrd="2" destOrd="0" presId="urn:microsoft.com/office/officeart/2005/8/layout/vList2"/>
    <dgm:cxn modelId="{8369DBD9-F661-4E58-BD8E-7DD5A5AAFDB9}" type="presParOf" srcId="{EB1AF251-3F5D-4DDA-A8B5-0BBF244D65C7}" destId="{EEB3BFEF-6EC0-4D2F-9FA1-7BC1ACA65071}" srcOrd="3" destOrd="0" presId="urn:microsoft.com/office/officeart/2005/8/layout/vList2"/>
    <dgm:cxn modelId="{58729F04-A185-4467-BA49-B8CD7F57A49F}" type="presParOf" srcId="{EB1AF251-3F5D-4DDA-A8B5-0BBF244D65C7}" destId="{7FB1E0A1-15F2-47BE-8F1C-2642500D1119}" srcOrd="4" destOrd="0" presId="urn:microsoft.com/office/officeart/2005/8/layout/vList2"/>
    <dgm:cxn modelId="{F22B19D0-0A15-4AFC-9686-82F031A5C5F5}" type="presParOf" srcId="{EB1AF251-3F5D-4DDA-A8B5-0BBF244D65C7}" destId="{70320779-606A-44C4-921B-F1FA8EF050F3}" srcOrd="5" destOrd="0" presId="urn:microsoft.com/office/officeart/2005/8/layout/vList2"/>
    <dgm:cxn modelId="{A5E31970-4C6C-4B22-9529-307752F717A3}" type="presParOf" srcId="{EB1AF251-3F5D-4DDA-A8B5-0BBF244D65C7}" destId="{1419B9EA-50D2-45F9-8AF3-C41D966BE054}" srcOrd="6" destOrd="0" presId="urn:microsoft.com/office/officeart/2005/8/layout/vList2"/>
    <dgm:cxn modelId="{5E00BA3D-63CA-47D4-8E4B-BD613059ABCB}" type="presParOf" srcId="{EB1AF251-3F5D-4DDA-A8B5-0BBF244D65C7}" destId="{7A96F869-7F1B-4B1A-BBAB-86BD9936014A}" srcOrd="7" destOrd="0" presId="urn:microsoft.com/office/officeart/2005/8/layout/vList2"/>
    <dgm:cxn modelId="{03E4B8DF-9E98-41BB-850E-AAFAB550C591}" type="presParOf" srcId="{EB1AF251-3F5D-4DDA-A8B5-0BBF244D65C7}" destId="{82DD02D7-E682-4784-85D2-510E34DB6A7A}" srcOrd="8" destOrd="0" presId="urn:microsoft.com/office/officeart/2005/8/layout/vList2"/>
    <dgm:cxn modelId="{684C4AFA-814A-4438-A8DA-7EFF30B08F92}" type="presParOf" srcId="{EB1AF251-3F5D-4DDA-A8B5-0BBF244D65C7}" destId="{ED32A84B-56A7-4B61-A77C-3E525F3AB08C}" srcOrd="9" destOrd="0" presId="urn:microsoft.com/office/officeart/2005/8/layout/vList2"/>
    <dgm:cxn modelId="{CEFD8B22-8D88-4736-8C1D-EA2A80622B0A}" type="presParOf" srcId="{EB1AF251-3F5D-4DDA-A8B5-0BBF244D65C7}" destId="{CAA9F6AE-86F5-48C8-B567-A6B5567AF6DA}"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849447-F464-4DE2-BC68-0B6847006048}" type="doc">
      <dgm:prSet loTypeId="urn:microsoft.com/office/officeart/2005/8/layout/hProcess9" loCatId="process" qsTypeId="urn:microsoft.com/office/officeart/2005/8/quickstyle/simple1" qsCatId="simple" csTypeId="urn:microsoft.com/office/officeart/2005/8/colors/accent1_2" csCatId="accent1" phldr="1"/>
      <dgm:spPr/>
    </dgm:pt>
    <dgm:pt modelId="{9535F185-0D19-4427-87B9-CF9FB5039A7F}">
      <dgm:prSet phldrT="[Testo]"/>
      <dgm:spPr>
        <a:solidFill>
          <a:srgbClr val="445364"/>
        </a:solidFill>
        <a:ln w="38100">
          <a:solidFill>
            <a:srgbClr val="C2347E"/>
          </a:solidFill>
        </a:ln>
      </dgm:spPr>
      <dgm:t>
        <a:bodyPr/>
        <a:lstStyle/>
        <a:p>
          <a:r>
            <a:rPr lang="it-IT" dirty="0" smtClean="0">
              <a:latin typeface="Fedra Sans Std Book" panose="020B0504040000020004" pitchFamily="34" charset="0"/>
            </a:rPr>
            <a:t>LE COMMISSIONI FEDERCULTURE</a:t>
          </a:r>
          <a:endParaRPr lang="it-IT" dirty="0">
            <a:latin typeface="Fedra Sans Std Book" panose="020B0504040000020004" pitchFamily="34" charset="0"/>
          </a:endParaRPr>
        </a:p>
      </dgm:t>
    </dgm:pt>
    <dgm:pt modelId="{09A4A373-CECA-4DA2-8D58-18F74EE520CE}" type="parTrans" cxnId="{D0D883A3-E331-4B4C-BC33-6BF7D12500DE}">
      <dgm:prSet/>
      <dgm:spPr/>
      <dgm:t>
        <a:bodyPr/>
        <a:lstStyle/>
        <a:p>
          <a:endParaRPr lang="it-IT">
            <a:latin typeface="Fedra Sans Std Book" panose="020B0504040000020004" pitchFamily="34" charset="0"/>
          </a:endParaRPr>
        </a:p>
      </dgm:t>
    </dgm:pt>
    <dgm:pt modelId="{70A48F31-A67D-4589-BA49-4B543E26F7BB}" type="sibTrans" cxnId="{D0D883A3-E331-4B4C-BC33-6BF7D12500DE}">
      <dgm:prSet/>
      <dgm:spPr/>
      <dgm:t>
        <a:bodyPr/>
        <a:lstStyle/>
        <a:p>
          <a:endParaRPr lang="it-IT">
            <a:latin typeface="Fedra Sans Std Book" panose="020B0504040000020004" pitchFamily="34" charset="0"/>
          </a:endParaRPr>
        </a:p>
      </dgm:t>
    </dgm:pt>
    <dgm:pt modelId="{A2D8BDF7-4154-4BA4-8E1B-3AD3F5B74434}">
      <dgm:prSet phldrT="[Testo]"/>
      <dgm:spPr>
        <a:solidFill>
          <a:srgbClr val="445364"/>
        </a:solidFill>
        <a:ln w="38100">
          <a:solidFill>
            <a:srgbClr val="FF9900"/>
          </a:solidFill>
        </a:ln>
      </dgm:spPr>
      <dgm:t>
        <a:bodyPr/>
        <a:lstStyle/>
        <a:p>
          <a:r>
            <a:rPr lang="it-IT" dirty="0" smtClean="0">
              <a:latin typeface="Fedra Sans Std Book" panose="020B0504040000020004" pitchFamily="34" charset="0"/>
            </a:rPr>
            <a:t>LA CONFERENZA NAZIONALE DELL’IMPRESA CULTURALE</a:t>
          </a:r>
          <a:endParaRPr lang="it-IT" dirty="0">
            <a:latin typeface="Fedra Sans Std Book" panose="020B0504040000020004" pitchFamily="34" charset="0"/>
          </a:endParaRPr>
        </a:p>
      </dgm:t>
    </dgm:pt>
    <dgm:pt modelId="{3D62BEE7-11EE-46E6-B971-E8DE2BAA4358}" type="parTrans" cxnId="{C45C2065-3981-4070-81A1-B0356FE27D8F}">
      <dgm:prSet/>
      <dgm:spPr/>
      <dgm:t>
        <a:bodyPr/>
        <a:lstStyle/>
        <a:p>
          <a:endParaRPr lang="it-IT">
            <a:latin typeface="Fedra Sans Std Book" panose="020B0504040000020004" pitchFamily="34" charset="0"/>
          </a:endParaRPr>
        </a:p>
      </dgm:t>
    </dgm:pt>
    <dgm:pt modelId="{CABA2083-42F2-4373-A7DB-FCAD81353B13}" type="sibTrans" cxnId="{C45C2065-3981-4070-81A1-B0356FE27D8F}">
      <dgm:prSet/>
      <dgm:spPr/>
      <dgm:t>
        <a:bodyPr/>
        <a:lstStyle/>
        <a:p>
          <a:endParaRPr lang="it-IT">
            <a:latin typeface="Fedra Sans Std Book" panose="020B0504040000020004" pitchFamily="34" charset="0"/>
          </a:endParaRPr>
        </a:p>
      </dgm:t>
    </dgm:pt>
    <dgm:pt modelId="{041E1792-C030-4C13-913D-EC0F1BE10576}">
      <dgm:prSet phldrT="[Testo]"/>
      <dgm:spPr>
        <a:solidFill>
          <a:srgbClr val="445364"/>
        </a:solidFill>
        <a:ln w="38100">
          <a:solidFill>
            <a:srgbClr val="53056B"/>
          </a:solidFill>
        </a:ln>
      </dgm:spPr>
      <dgm:t>
        <a:bodyPr/>
        <a:lstStyle/>
        <a:p>
          <a:r>
            <a:rPr lang="it-IT" dirty="0" smtClean="0">
              <a:latin typeface="Fedra Sans Std Book" panose="020B0504040000020004" pitchFamily="34" charset="0"/>
            </a:rPr>
            <a:t>IL DIBATTITO SULL’IMPRESA CULTURALE È FINALMENTE IN AGENDA IN ITALIA</a:t>
          </a:r>
          <a:endParaRPr lang="it-IT" dirty="0">
            <a:latin typeface="Fedra Sans Std Book" panose="020B0504040000020004" pitchFamily="34" charset="0"/>
          </a:endParaRPr>
        </a:p>
      </dgm:t>
    </dgm:pt>
    <dgm:pt modelId="{4031C92D-1580-45FA-8701-FCC0CD029604}" type="parTrans" cxnId="{8F0CB9E5-B8D3-4C27-9826-7863AAC1099D}">
      <dgm:prSet/>
      <dgm:spPr/>
      <dgm:t>
        <a:bodyPr/>
        <a:lstStyle/>
        <a:p>
          <a:endParaRPr lang="it-IT">
            <a:latin typeface="Fedra Sans Std Book" panose="020B0504040000020004" pitchFamily="34" charset="0"/>
          </a:endParaRPr>
        </a:p>
      </dgm:t>
    </dgm:pt>
    <dgm:pt modelId="{E4C4FF63-7BC0-4D97-97AD-D9C4C92D7AAE}" type="sibTrans" cxnId="{8F0CB9E5-B8D3-4C27-9826-7863AAC1099D}">
      <dgm:prSet/>
      <dgm:spPr/>
      <dgm:t>
        <a:bodyPr/>
        <a:lstStyle/>
        <a:p>
          <a:endParaRPr lang="it-IT">
            <a:latin typeface="Fedra Sans Std Book" panose="020B0504040000020004" pitchFamily="34" charset="0"/>
          </a:endParaRPr>
        </a:p>
      </dgm:t>
    </dgm:pt>
    <dgm:pt modelId="{CF84A963-533D-47C0-9DB6-C9F440AF9175}">
      <dgm:prSet phldrT="[Testo]"/>
      <dgm:spPr>
        <a:solidFill>
          <a:srgbClr val="445364"/>
        </a:solidFill>
        <a:ln w="38100">
          <a:solidFill>
            <a:srgbClr val="7DBC00"/>
          </a:solidFill>
        </a:ln>
      </dgm:spPr>
      <dgm:t>
        <a:bodyPr/>
        <a:lstStyle/>
        <a:p>
          <a:r>
            <a:rPr lang="it-IT" dirty="0" smtClean="0">
              <a:latin typeface="Fedra Sans Std Book" panose="020B0504040000020004" pitchFamily="34" charset="0"/>
            </a:rPr>
            <a:t>PROPOSTA DI LEGGE IMPRESE CULTURALI E CREATIVE</a:t>
          </a:r>
          <a:endParaRPr lang="it-IT" dirty="0">
            <a:latin typeface="Fedra Sans Std Book" panose="020B0504040000020004" pitchFamily="34" charset="0"/>
          </a:endParaRPr>
        </a:p>
      </dgm:t>
    </dgm:pt>
    <dgm:pt modelId="{2573B41D-24D0-4BC4-A794-1DF6E5FBE16B}" type="parTrans" cxnId="{0D20BAD3-2176-4166-9CA8-EB180092EF8B}">
      <dgm:prSet/>
      <dgm:spPr/>
      <dgm:t>
        <a:bodyPr/>
        <a:lstStyle/>
        <a:p>
          <a:endParaRPr lang="it-IT">
            <a:latin typeface="Fedra Sans Std Book" panose="020B0504040000020004" pitchFamily="34" charset="0"/>
          </a:endParaRPr>
        </a:p>
      </dgm:t>
    </dgm:pt>
    <dgm:pt modelId="{8D0C1619-B4CE-4012-8DB9-1F7FACA789D1}" type="sibTrans" cxnId="{0D20BAD3-2176-4166-9CA8-EB180092EF8B}">
      <dgm:prSet/>
      <dgm:spPr/>
      <dgm:t>
        <a:bodyPr/>
        <a:lstStyle/>
        <a:p>
          <a:endParaRPr lang="it-IT">
            <a:latin typeface="Fedra Sans Std Book" panose="020B0504040000020004" pitchFamily="34" charset="0"/>
          </a:endParaRPr>
        </a:p>
      </dgm:t>
    </dgm:pt>
    <dgm:pt modelId="{857801DB-8D05-407C-9148-50586F26B0DC}">
      <dgm:prSet phldrT="[Testo]"/>
      <dgm:spPr>
        <a:solidFill>
          <a:srgbClr val="445364"/>
        </a:solidFill>
        <a:ln w="38100">
          <a:solidFill>
            <a:srgbClr val="5B9BD5"/>
          </a:solidFill>
        </a:ln>
      </dgm:spPr>
      <dgm:t>
        <a:bodyPr/>
        <a:lstStyle/>
        <a:p>
          <a:r>
            <a:rPr lang="it-IT" dirty="0" smtClean="0">
              <a:latin typeface="Fedra Sans Std Book" panose="020B0504040000020004" pitchFamily="34" charset="0"/>
            </a:rPr>
            <a:t>CODICE DEL TERZO SETTORE E IMPRESA SOCIALE</a:t>
          </a:r>
          <a:endParaRPr lang="it-IT" dirty="0">
            <a:latin typeface="Fedra Sans Std Book" panose="020B0504040000020004" pitchFamily="34" charset="0"/>
          </a:endParaRPr>
        </a:p>
      </dgm:t>
    </dgm:pt>
    <dgm:pt modelId="{5B4DA2DF-1944-474E-B9DE-3AAE06A016B7}" type="parTrans" cxnId="{CE28D49F-5589-4A90-8C6A-E5DECD7E4CBE}">
      <dgm:prSet/>
      <dgm:spPr/>
      <dgm:t>
        <a:bodyPr/>
        <a:lstStyle/>
        <a:p>
          <a:endParaRPr lang="it-IT"/>
        </a:p>
      </dgm:t>
    </dgm:pt>
    <dgm:pt modelId="{A9C4773F-F37B-4F4B-8F7A-614DFA29F4BB}" type="sibTrans" cxnId="{CE28D49F-5589-4A90-8C6A-E5DECD7E4CBE}">
      <dgm:prSet/>
      <dgm:spPr/>
      <dgm:t>
        <a:bodyPr/>
        <a:lstStyle/>
        <a:p>
          <a:endParaRPr lang="it-IT"/>
        </a:p>
      </dgm:t>
    </dgm:pt>
    <dgm:pt modelId="{AD572478-BE9E-4DC5-93C7-86755A2562CC}" type="pres">
      <dgm:prSet presAssocID="{0B849447-F464-4DE2-BC68-0B6847006048}" presName="CompostProcess" presStyleCnt="0">
        <dgm:presLayoutVars>
          <dgm:dir/>
          <dgm:resizeHandles val="exact"/>
        </dgm:presLayoutVars>
      </dgm:prSet>
      <dgm:spPr/>
    </dgm:pt>
    <dgm:pt modelId="{07891163-0878-47E9-8512-7E0894D09617}" type="pres">
      <dgm:prSet presAssocID="{0B849447-F464-4DE2-BC68-0B6847006048}" presName="arrow" presStyleLbl="bgShp" presStyleIdx="0" presStyleCnt="1"/>
      <dgm:spPr>
        <a:solidFill>
          <a:srgbClr val="7C98AB"/>
        </a:solidFill>
      </dgm:spPr>
    </dgm:pt>
    <dgm:pt modelId="{24230E65-C842-4D29-9257-2BC30A402DEE}" type="pres">
      <dgm:prSet presAssocID="{0B849447-F464-4DE2-BC68-0B6847006048}" presName="linearProcess" presStyleCnt="0"/>
      <dgm:spPr/>
    </dgm:pt>
    <dgm:pt modelId="{177A0D18-F678-4C76-BD86-00A8883EC05B}" type="pres">
      <dgm:prSet presAssocID="{9535F185-0D19-4427-87B9-CF9FB5039A7F}" presName="textNode" presStyleLbl="node1" presStyleIdx="0" presStyleCnt="5">
        <dgm:presLayoutVars>
          <dgm:bulletEnabled val="1"/>
        </dgm:presLayoutVars>
      </dgm:prSet>
      <dgm:spPr/>
      <dgm:t>
        <a:bodyPr/>
        <a:lstStyle/>
        <a:p>
          <a:endParaRPr lang="it-IT"/>
        </a:p>
      </dgm:t>
    </dgm:pt>
    <dgm:pt modelId="{A3B5DFCC-DEB2-4383-A886-5157580AB587}" type="pres">
      <dgm:prSet presAssocID="{70A48F31-A67D-4589-BA49-4B543E26F7BB}" presName="sibTrans" presStyleCnt="0"/>
      <dgm:spPr/>
    </dgm:pt>
    <dgm:pt modelId="{E0258C9E-46DB-475B-AD4B-39172A472800}" type="pres">
      <dgm:prSet presAssocID="{A2D8BDF7-4154-4BA4-8E1B-3AD3F5B74434}" presName="textNode" presStyleLbl="node1" presStyleIdx="1" presStyleCnt="5">
        <dgm:presLayoutVars>
          <dgm:bulletEnabled val="1"/>
        </dgm:presLayoutVars>
      </dgm:prSet>
      <dgm:spPr/>
      <dgm:t>
        <a:bodyPr/>
        <a:lstStyle/>
        <a:p>
          <a:endParaRPr lang="it-IT"/>
        </a:p>
      </dgm:t>
    </dgm:pt>
    <dgm:pt modelId="{A8EECA77-CB10-4654-A643-169EBE8D20BF}" type="pres">
      <dgm:prSet presAssocID="{CABA2083-42F2-4373-A7DB-FCAD81353B13}" presName="sibTrans" presStyleCnt="0"/>
      <dgm:spPr/>
    </dgm:pt>
    <dgm:pt modelId="{730E225F-67C6-48DE-AFF2-DDE92BA72458}" type="pres">
      <dgm:prSet presAssocID="{CF84A963-533D-47C0-9DB6-C9F440AF9175}" presName="textNode" presStyleLbl="node1" presStyleIdx="2" presStyleCnt="5">
        <dgm:presLayoutVars>
          <dgm:bulletEnabled val="1"/>
        </dgm:presLayoutVars>
      </dgm:prSet>
      <dgm:spPr/>
      <dgm:t>
        <a:bodyPr/>
        <a:lstStyle/>
        <a:p>
          <a:endParaRPr lang="it-IT"/>
        </a:p>
      </dgm:t>
    </dgm:pt>
    <dgm:pt modelId="{091ACF36-FBB7-44CC-B1D1-16775F6DBB6C}" type="pres">
      <dgm:prSet presAssocID="{8D0C1619-B4CE-4012-8DB9-1F7FACA789D1}" presName="sibTrans" presStyleCnt="0"/>
      <dgm:spPr/>
    </dgm:pt>
    <dgm:pt modelId="{3F2FE7F0-0DE2-4123-AF33-02336327D37C}" type="pres">
      <dgm:prSet presAssocID="{857801DB-8D05-407C-9148-50586F26B0DC}" presName="textNode" presStyleLbl="node1" presStyleIdx="3" presStyleCnt="5">
        <dgm:presLayoutVars>
          <dgm:bulletEnabled val="1"/>
        </dgm:presLayoutVars>
      </dgm:prSet>
      <dgm:spPr/>
      <dgm:t>
        <a:bodyPr/>
        <a:lstStyle/>
        <a:p>
          <a:endParaRPr lang="it-IT"/>
        </a:p>
      </dgm:t>
    </dgm:pt>
    <dgm:pt modelId="{C84D9613-2F1B-4A5B-97B8-F6D5A63A7352}" type="pres">
      <dgm:prSet presAssocID="{A9C4773F-F37B-4F4B-8F7A-614DFA29F4BB}" presName="sibTrans" presStyleCnt="0"/>
      <dgm:spPr/>
    </dgm:pt>
    <dgm:pt modelId="{2DF9ECC9-BC25-4F01-9ED5-3CA1F3B1F2BE}" type="pres">
      <dgm:prSet presAssocID="{041E1792-C030-4C13-913D-EC0F1BE10576}" presName="textNode" presStyleLbl="node1" presStyleIdx="4" presStyleCnt="5">
        <dgm:presLayoutVars>
          <dgm:bulletEnabled val="1"/>
        </dgm:presLayoutVars>
      </dgm:prSet>
      <dgm:spPr/>
      <dgm:t>
        <a:bodyPr/>
        <a:lstStyle/>
        <a:p>
          <a:endParaRPr lang="it-IT"/>
        </a:p>
      </dgm:t>
    </dgm:pt>
  </dgm:ptLst>
  <dgm:cxnLst>
    <dgm:cxn modelId="{2A87775F-8636-489B-89C2-212CC8E994A6}" type="presOf" srcId="{A2D8BDF7-4154-4BA4-8E1B-3AD3F5B74434}" destId="{E0258C9E-46DB-475B-AD4B-39172A472800}" srcOrd="0" destOrd="0" presId="urn:microsoft.com/office/officeart/2005/8/layout/hProcess9"/>
    <dgm:cxn modelId="{AA1C70FB-6A73-4772-AC31-BDFD13192315}" type="presOf" srcId="{041E1792-C030-4C13-913D-EC0F1BE10576}" destId="{2DF9ECC9-BC25-4F01-9ED5-3CA1F3B1F2BE}" srcOrd="0" destOrd="0" presId="urn:microsoft.com/office/officeart/2005/8/layout/hProcess9"/>
    <dgm:cxn modelId="{A7F6EB43-8853-43D7-B52D-141FE0B70596}" type="presOf" srcId="{0B849447-F464-4DE2-BC68-0B6847006048}" destId="{AD572478-BE9E-4DC5-93C7-86755A2562CC}" srcOrd="0" destOrd="0" presId="urn:microsoft.com/office/officeart/2005/8/layout/hProcess9"/>
    <dgm:cxn modelId="{C45C2065-3981-4070-81A1-B0356FE27D8F}" srcId="{0B849447-F464-4DE2-BC68-0B6847006048}" destId="{A2D8BDF7-4154-4BA4-8E1B-3AD3F5B74434}" srcOrd="1" destOrd="0" parTransId="{3D62BEE7-11EE-46E6-B971-E8DE2BAA4358}" sibTransId="{CABA2083-42F2-4373-A7DB-FCAD81353B13}"/>
    <dgm:cxn modelId="{1B87B36E-465F-4734-9CD8-1917B735F819}" type="presOf" srcId="{9535F185-0D19-4427-87B9-CF9FB5039A7F}" destId="{177A0D18-F678-4C76-BD86-00A8883EC05B}" srcOrd="0" destOrd="0" presId="urn:microsoft.com/office/officeart/2005/8/layout/hProcess9"/>
    <dgm:cxn modelId="{CE28D49F-5589-4A90-8C6A-E5DECD7E4CBE}" srcId="{0B849447-F464-4DE2-BC68-0B6847006048}" destId="{857801DB-8D05-407C-9148-50586F26B0DC}" srcOrd="3" destOrd="0" parTransId="{5B4DA2DF-1944-474E-B9DE-3AAE06A016B7}" sibTransId="{A9C4773F-F37B-4F4B-8F7A-614DFA29F4BB}"/>
    <dgm:cxn modelId="{0D20BAD3-2176-4166-9CA8-EB180092EF8B}" srcId="{0B849447-F464-4DE2-BC68-0B6847006048}" destId="{CF84A963-533D-47C0-9DB6-C9F440AF9175}" srcOrd="2" destOrd="0" parTransId="{2573B41D-24D0-4BC4-A794-1DF6E5FBE16B}" sibTransId="{8D0C1619-B4CE-4012-8DB9-1F7FACA789D1}"/>
    <dgm:cxn modelId="{5C224E72-C3CB-4AF0-B6D9-49C0D949BC9B}" type="presOf" srcId="{857801DB-8D05-407C-9148-50586F26B0DC}" destId="{3F2FE7F0-0DE2-4123-AF33-02336327D37C}" srcOrd="0" destOrd="0" presId="urn:microsoft.com/office/officeart/2005/8/layout/hProcess9"/>
    <dgm:cxn modelId="{8F0CB9E5-B8D3-4C27-9826-7863AAC1099D}" srcId="{0B849447-F464-4DE2-BC68-0B6847006048}" destId="{041E1792-C030-4C13-913D-EC0F1BE10576}" srcOrd="4" destOrd="0" parTransId="{4031C92D-1580-45FA-8701-FCC0CD029604}" sibTransId="{E4C4FF63-7BC0-4D97-97AD-D9C4C92D7AAE}"/>
    <dgm:cxn modelId="{00B7C2FB-758D-4666-B43E-15413CEBF596}" type="presOf" srcId="{CF84A963-533D-47C0-9DB6-C9F440AF9175}" destId="{730E225F-67C6-48DE-AFF2-DDE92BA72458}" srcOrd="0" destOrd="0" presId="urn:microsoft.com/office/officeart/2005/8/layout/hProcess9"/>
    <dgm:cxn modelId="{D0D883A3-E331-4B4C-BC33-6BF7D12500DE}" srcId="{0B849447-F464-4DE2-BC68-0B6847006048}" destId="{9535F185-0D19-4427-87B9-CF9FB5039A7F}" srcOrd="0" destOrd="0" parTransId="{09A4A373-CECA-4DA2-8D58-18F74EE520CE}" sibTransId="{70A48F31-A67D-4589-BA49-4B543E26F7BB}"/>
    <dgm:cxn modelId="{605D843A-FDAE-4CAA-A47F-7CBEB04DA5D7}" type="presParOf" srcId="{AD572478-BE9E-4DC5-93C7-86755A2562CC}" destId="{07891163-0878-47E9-8512-7E0894D09617}" srcOrd="0" destOrd="0" presId="urn:microsoft.com/office/officeart/2005/8/layout/hProcess9"/>
    <dgm:cxn modelId="{DC6946C7-75A3-4B71-B1AD-8CD3D48404A8}" type="presParOf" srcId="{AD572478-BE9E-4DC5-93C7-86755A2562CC}" destId="{24230E65-C842-4D29-9257-2BC30A402DEE}" srcOrd="1" destOrd="0" presId="urn:microsoft.com/office/officeart/2005/8/layout/hProcess9"/>
    <dgm:cxn modelId="{43C7F7A2-0591-463B-B41D-199786BAE7FE}" type="presParOf" srcId="{24230E65-C842-4D29-9257-2BC30A402DEE}" destId="{177A0D18-F678-4C76-BD86-00A8883EC05B}" srcOrd="0" destOrd="0" presId="urn:microsoft.com/office/officeart/2005/8/layout/hProcess9"/>
    <dgm:cxn modelId="{499340D1-3DCD-41C5-AF3E-4182FBD56016}" type="presParOf" srcId="{24230E65-C842-4D29-9257-2BC30A402DEE}" destId="{A3B5DFCC-DEB2-4383-A886-5157580AB587}" srcOrd="1" destOrd="0" presId="urn:microsoft.com/office/officeart/2005/8/layout/hProcess9"/>
    <dgm:cxn modelId="{8107E4B9-2DF9-42A5-88A4-B61B4B0D1766}" type="presParOf" srcId="{24230E65-C842-4D29-9257-2BC30A402DEE}" destId="{E0258C9E-46DB-475B-AD4B-39172A472800}" srcOrd="2" destOrd="0" presId="urn:microsoft.com/office/officeart/2005/8/layout/hProcess9"/>
    <dgm:cxn modelId="{75F6603E-A351-4DBD-AB61-FF0DD252ED4E}" type="presParOf" srcId="{24230E65-C842-4D29-9257-2BC30A402DEE}" destId="{A8EECA77-CB10-4654-A643-169EBE8D20BF}" srcOrd="3" destOrd="0" presId="urn:microsoft.com/office/officeart/2005/8/layout/hProcess9"/>
    <dgm:cxn modelId="{282CAB89-CC59-4045-B9D2-271B82406A2F}" type="presParOf" srcId="{24230E65-C842-4D29-9257-2BC30A402DEE}" destId="{730E225F-67C6-48DE-AFF2-DDE92BA72458}" srcOrd="4" destOrd="0" presId="urn:microsoft.com/office/officeart/2005/8/layout/hProcess9"/>
    <dgm:cxn modelId="{5CFEB115-5510-4A13-89DF-BC509F604052}" type="presParOf" srcId="{24230E65-C842-4D29-9257-2BC30A402DEE}" destId="{091ACF36-FBB7-44CC-B1D1-16775F6DBB6C}" srcOrd="5" destOrd="0" presId="urn:microsoft.com/office/officeart/2005/8/layout/hProcess9"/>
    <dgm:cxn modelId="{1810A1FD-9962-4EFB-A0DC-901A48ECAE4E}" type="presParOf" srcId="{24230E65-C842-4D29-9257-2BC30A402DEE}" destId="{3F2FE7F0-0DE2-4123-AF33-02336327D37C}" srcOrd="6" destOrd="0" presId="urn:microsoft.com/office/officeart/2005/8/layout/hProcess9"/>
    <dgm:cxn modelId="{64D40D8C-FA04-481D-A645-4068EB07A200}" type="presParOf" srcId="{24230E65-C842-4D29-9257-2BC30A402DEE}" destId="{C84D9613-2F1B-4A5B-97B8-F6D5A63A7352}" srcOrd="7" destOrd="0" presId="urn:microsoft.com/office/officeart/2005/8/layout/hProcess9"/>
    <dgm:cxn modelId="{8F29C11E-8ACF-4FAE-9883-14EE865EB191}" type="presParOf" srcId="{24230E65-C842-4D29-9257-2BC30A402DEE}" destId="{2DF9ECC9-BC25-4F01-9ED5-3CA1F3B1F2B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239F93-89C1-E24B-BB79-C5D0EC843222}"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it-IT"/>
        </a:p>
      </dgm:t>
    </dgm:pt>
    <dgm:pt modelId="{C3691487-D9E9-4C42-8569-1D421F8FD533}">
      <dgm:prSet phldrT="[Testo]"/>
      <dgm:spPr>
        <a:solidFill>
          <a:srgbClr val="C2347E">
            <a:alpha val="85000"/>
          </a:srgbClr>
        </a:solidFill>
      </dgm:spPr>
      <dgm:t>
        <a:bodyPr/>
        <a:lstStyle/>
        <a:p>
          <a:r>
            <a:rPr lang="it-IT" dirty="0" smtClean="0"/>
            <a:t>NON PROFIT CULTURALE</a:t>
          </a:r>
          <a:endParaRPr lang="it-IT" dirty="0"/>
        </a:p>
      </dgm:t>
    </dgm:pt>
    <dgm:pt modelId="{C7B76A22-5CD2-4640-9BD2-6EB3164F962E}" type="parTrans" cxnId="{BC248BBC-5CAC-0740-B2A8-A7BE65C63CDC}">
      <dgm:prSet/>
      <dgm:spPr/>
      <dgm:t>
        <a:bodyPr/>
        <a:lstStyle/>
        <a:p>
          <a:endParaRPr lang="it-IT"/>
        </a:p>
      </dgm:t>
    </dgm:pt>
    <dgm:pt modelId="{817EE2AF-A003-7C4D-BC42-6AFBA4C34539}" type="sibTrans" cxnId="{BC248BBC-5CAC-0740-B2A8-A7BE65C63CDC}">
      <dgm:prSet/>
      <dgm:spPr/>
      <dgm:t>
        <a:bodyPr/>
        <a:lstStyle/>
        <a:p>
          <a:endParaRPr lang="it-IT"/>
        </a:p>
      </dgm:t>
    </dgm:pt>
    <dgm:pt modelId="{1B9510D4-335E-5E4B-9A95-C5E852A9AE2D}">
      <dgm:prSet phldrT="[Testo]"/>
      <dgm:spPr>
        <a:solidFill>
          <a:srgbClr val="35A16B">
            <a:alpha val="85000"/>
          </a:srgbClr>
        </a:solidFill>
      </dgm:spPr>
      <dgm:t>
        <a:bodyPr/>
        <a:lstStyle/>
        <a:p>
          <a:r>
            <a:rPr lang="it-IT" dirty="0" smtClean="0"/>
            <a:t>800.000 VOLONTARI</a:t>
          </a:r>
          <a:endParaRPr lang="it-IT" dirty="0"/>
        </a:p>
      </dgm:t>
    </dgm:pt>
    <dgm:pt modelId="{23D30134-C3E2-2342-88C8-0E23792FF00F}" type="parTrans" cxnId="{4C064971-063A-1841-AD40-BB9131E61760}">
      <dgm:prSet/>
      <dgm:spPr/>
      <dgm:t>
        <a:bodyPr/>
        <a:lstStyle/>
        <a:p>
          <a:endParaRPr lang="it-IT"/>
        </a:p>
      </dgm:t>
    </dgm:pt>
    <dgm:pt modelId="{D10B2DDE-5067-1142-9EB6-DAD7FB6ED17E}" type="sibTrans" cxnId="{4C064971-063A-1841-AD40-BB9131E61760}">
      <dgm:prSet/>
      <dgm:spPr/>
      <dgm:t>
        <a:bodyPr/>
        <a:lstStyle/>
        <a:p>
          <a:endParaRPr lang="it-IT"/>
        </a:p>
      </dgm:t>
    </dgm:pt>
    <dgm:pt modelId="{8CC469CF-6156-AC42-86A6-7EBF545519C4}">
      <dgm:prSet phldrT="[Testo]"/>
      <dgm:spPr>
        <a:solidFill>
          <a:srgbClr val="5B9BD5">
            <a:alpha val="85000"/>
          </a:srgbClr>
        </a:solidFill>
      </dgm:spPr>
      <dgm:t>
        <a:bodyPr/>
        <a:lstStyle/>
        <a:p>
          <a:r>
            <a:rPr lang="it-IT" dirty="0" smtClean="0"/>
            <a:t>65.000 DIPENDENTI</a:t>
          </a:r>
          <a:endParaRPr lang="it-IT" dirty="0"/>
        </a:p>
      </dgm:t>
    </dgm:pt>
    <dgm:pt modelId="{D9D1A84F-5261-5841-A3BB-096B59ABC0C0}" type="parTrans" cxnId="{CF108896-2487-6B46-A576-CC4A1BA3D0FA}">
      <dgm:prSet/>
      <dgm:spPr/>
      <dgm:t>
        <a:bodyPr/>
        <a:lstStyle/>
        <a:p>
          <a:endParaRPr lang="it-IT"/>
        </a:p>
      </dgm:t>
    </dgm:pt>
    <dgm:pt modelId="{615E5BC7-D1FE-9A45-A86E-E9B7F126AC8D}" type="sibTrans" cxnId="{CF108896-2487-6B46-A576-CC4A1BA3D0FA}">
      <dgm:prSet/>
      <dgm:spPr/>
      <dgm:t>
        <a:bodyPr/>
        <a:lstStyle/>
        <a:p>
          <a:endParaRPr lang="it-IT"/>
        </a:p>
      </dgm:t>
    </dgm:pt>
    <dgm:pt modelId="{29176A12-C886-1D47-95BB-194EF2076B78}" type="pres">
      <dgm:prSet presAssocID="{21239F93-89C1-E24B-BB79-C5D0EC843222}" presName="Name0" presStyleCnt="0">
        <dgm:presLayoutVars>
          <dgm:dir/>
          <dgm:animLvl val="lvl"/>
          <dgm:resizeHandles val="exact"/>
        </dgm:presLayoutVars>
      </dgm:prSet>
      <dgm:spPr/>
      <dgm:t>
        <a:bodyPr/>
        <a:lstStyle/>
        <a:p>
          <a:endParaRPr lang="it-IT"/>
        </a:p>
      </dgm:t>
    </dgm:pt>
    <dgm:pt modelId="{DDD0A57F-89AE-FC43-B944-FB83D51408A4}" type="pres">
      <dgm:prSet presAssocID="{C3691487-D9E9-4C42-8569-1D421F8FD533}" presName="parTxOnly" presStyleLbl="node1" presStyleIdx="0" presStyleCnt="3">
        <dgm:presLayoutVars>
          <dgm:chMax val="0"/>
          <dgm:chPref val="0"/>
          <dgm:bulletEnabled val="1"/>
        </dgm:presLayoutVars>
      </dgm:prSet>
      <dgm:spPr/>
      <dgm:t>
        <a:bodyPr/>
        <a:lstStyle/>
        <a:p>
          <a:endParaRPr lang="it-IT"/>
        </a:p>
      </dgm:t>
    </dgm:pt>
    <dgm:pt modelId="{BDD5FCE5-EDF1-DA4E-9B06-48214DCCC6DC}" type="pres">
      <dgm:prSet presAssocID="{817EE2AF-A003-7C4D-BC42-6AFBA4C34539}" presName="parTxOnlySpace" presStyleCnt="0"/>
      <dgm:spPr/>
    </dgm:pt>
    <dgm:pt modelId="{BEC9300E-38AB-9F40-81F3-8FBA53098E45}" type="pres">
      <dgm:prSet presAssocID="{1B9510D4-335E-5E4B-9A95-C5E852A9AE2D}" presName="parTxOnly" presStyleLbl="node1" presStyleIdx="1" presStyleCnt="3">
        <dgm:presLayoutVars>
          <dgm:chMax val="0"/>
          <dgm:chPref val="0"/>
          <dgm:bulletEnabled val="1"/>
        </dgm:presLayoutVars>
      </dgm:prSet>
      <dgm:spPr/>
      <dgm:t>
        <a:bodyPr/>
        <a:lstStyle/>
        <a:p>
          <a:endParaRPr lang="it-IT"/>
        </a:p>
      </dgm:t>
    </dgm:pt>
    <dgm:pt modelId="{C3965850-BD18-844D-A7D8-B8DBD947C516}" type="pres">
      <dgm:prSet presAssocID="{D10B2DDE-5067-1142-9EB6-DAD7FB6ED17E}" presName="parTxOnlySpace" presStyleCnt="0"/>
      <dgm:spPr/>
    </dgm:pt>
    <dgm:pt modelId="{8A0CD730-6994-8640-9D90-010ECBBAAB3F}" type="pres">
      <dgm:prSet presAssocID="{8CC469CF-6156-AC42-86A6-7EBF545519C4}" presName="parTxOnly" presStyleLbl="node1" presStyleIdx="2" presStyleCnt="3" custLinFactNeighborX="-17556" custLinFactNeighborY="3415">
        <dgm:presLayoutVars>
          <dgm:chMax val="0"/>
          <dgm:chPref val="0"/>
          <dgm:bulletEnabled val="1"/>
        </dgm:presLayoutVars>
      </dgm:prSet>
      <dgm:spPr/>
      <dgm:t>
        <a:bodyPr/>
        <a:lstStyle/>
        <a:p>
          <a:endParaRPr lang="it-IT"/>
        </a:p>
      </dgm:t>
    </dgm:pt>
  </dgm:ptLst>
  <dgm:cxnLst>
    <dgm:cxn modelId="{4C064971-063A-1841-AD40-BB9131E61760}" srcId="{21239F93-89C1-E24B-BB79-C5D0EC843222}" destId="{1B9510D4-335E-5E4B-9A95-C5E852A9AE2D}" srcOrd="1" destOrd="0" parTransId="{23D30134-C3E2-2342-88C8-0E23792FF00F}" sibTransId="{D10B2DDE-5067-1142-9EB6-DAD7FB6ED17E}"/>
    <dgm:cxn modelId="{BC248BBC-5CAC-0740-B2A8-A7BE65C63CDC}" srcId="{21239F93-89C1-E24B-BB79-C5D0EC843222}" destId="{C3691487-D9E9-4C42-8569-1D421F8FD533}" srcOrd="0" destOrd="0" parTransId="{C7B76A22-5CD2-4640-9BD2-6EB3164F962E}" sibTransId="{817EE2AF-A003-7C4D-BC42-6AFBA4C34539}"/>
    <dgm:cxn modelId="{CF108896-2487-6B46-A576-CC4A1BA3D0FA}" srcId="{21239F93-89C1-E24B-BB79-C5D0EC843222}" destId="{8CC469CF-6156-AC42-86A6-7EBF545519C4}" srcOrd="2" destOrd="0" parTransId="{D9D1A84F-5261-5841-A3BB-096B59ABC0C0}" sibTransId="{615E5BC7-D1FE-9A45-A86E-E9B7F126AC8D}"/>
    <dgm:cxn modelId="{8B9AD4C6-9F7A-8C47-8B58-72D061621F1F}" type="presOf" srcId="{C3691487-D9E9-4C42-8569-1D421F8FD533}" destId="{DDD0A57F-89AE-FC43-B944-FB83D51408A4}" srcOrd="0" destOrd="0" presId="urn:microsoft.com/office/officeart/2005/8/layout/chevron1"/>
    <dgm:cxn modelId="{4820A435-BB64-9344-95E1-E427D95D478D}" type="presOf" srcId="{21239F93-89C1-E24B-BB79-C5D0EC843222}" destId="{29176A12-C886-1D47-95BB-194EF2076B78}" srcOrd="0" destOrd="0" presId="urn:microsoft.com/office/officeart/2005/8/layout/chevron1"/>
    <dgm:cxn modelId="{47116903-7C48-DF42-AAAA-A3B6D444318D}" type="presOf" srcId="{8CC469CF-6156-AC42-86A6-7EBF545519C4}" destId="{8A0CD730-6994-8640-9D90-010ECBBAAB3F}" srcOrd="0" destOrd="0" presId="urn:microsoft.com/office/officeart/2005/8/layout/chevron1"/>
    <dgm:cxn modelId="{33E7304E-07E7-A94B-84D9-3910650D23F6}" type="presOf" srcId="{1B9510D4-335E-5E4B-9A95-C5E852A9AE2D}" destId="{BEC9300E-38AB-9F40-81F3-8FBA53098E45}" srcOrd="0" destOrd="0" presId="urn:microsoft.com/office/officeart/2005/8/layout/chevron1"/>
    <dgm:cxn modelId="{11112F7F-B8D4-8F45-B696-27F239FACFFE}" type="presParOf" srcId="{29176A12-C886-1D47-95BB-194EF2076B78}" destId="{DDD0A57F-89AE-FC43-B944-FB83D51408A4}" srcOrd="0" destOrd="0" presId="urn:microsoft.com/office/officeart/2005/8/layout/chevron1"/>
    <dgm:cxn modelId="{428C9FC2-2258-474D-9FD1-DD7902690557}" type="presParOf" srcId="{29176A12-C886-1D47-95BB-194EF2076B78}" destId="{BDD5FCE5-EDF1-DA4E-9B06-48214DCCC6DC}" srcOrd="1" destOrd="0" presId="urn:microsoft.com/office/officeart/2005/8/layout/chevron1"/>
    <dgm:cxn modelId="{79D1A235-9C2D-0C43-8A9C-ED4A5BF9A79B}" type="presParOf" srcId="{29176A12-C886-1D47-95BB-194EF2076B78}" destId="{BEC9300E-38AB-9F40-81F3-8FBA53098E45}" srcOrd="2" destOrd="0" presId="urn:microsoft.com/office/officeart/2005/8/layout/chevron1"/>
    <dgm:cxn modelId="{005E7FB7-01C5-2649-BE5B-3F69A10716E4}" type="presParOf" srcId="{29176A12-C886-1D47-95BB-194EF2076B78}" destId="{C3965850-BD18-844D-A7D8-B8DBD947C516}" srcOrd="3" destOrd="0" presId="urn:microsoft.com/office/officeart/2005/8/layout/chevron1"/>
    <dgm:cxn modelId="{1A12E913-A256-D54B-A013-D3FF292CC6C3}" type="presParOf" srcId="{29176A12-C886-1D47-95BB-194EF2076B78}" destId="{8A0CD730-6994-8640-9D90-010ECBBAAB3F}"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BD0F4E-0E1D-0A44-BA95-F64F20E1CECE}"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it-IT"/>
        </a:p>
      </dgm:t>
    </dgm:pt>
    <dgm:pt modelId="{D7AD1F27-2F92-1344-9769-C00F767FFD05}">
      <dgm:prSet phldrT="[Testo]"/>
      <dgm:spPr>
        <a:solidFill>
          <a:srgbClr val="C2347E">
            <a:alpha val="85000"/>
          </a:srgbClr>
        </a:solidFill>
      </dgm:spPr>
      <dgm:t>
        <a:bodyPr/>
        <a:lstStyle/>
        <a:p>
          <a:r>
            <a:rPr lang="it-IT" dirty="0" smtClean="0"/>
            <a:t>IMPRESA CULTURALE</a:t>
          </a:r>
          <a:endParaRPr lang="it-IT" dirty="0"/>
        </a:p>
      </dgm:t>
    </dgm:pt>
    <dgm:pt modelId="{06F46B8B-2A29-FF4A-8F22-D05196C8B5C4}" type="parTrans" cxnId="{C93FDBFD-20CE-A340-99D4-9FD61A6B95BB}">
      <dgm:prSet/>
      <dgm:spPr/>
      <dgm:t>
        <a:bodyPr/>
        <a:lstStyle/>
        <a:p>
          <a:endParaRPr lang="it-IT"/>
        </a:p>
      </dgm:t>
    </dgm:pt>
    <dgm:pt modelId="{FAFD77C2-1993-B34D-A5E8-5486D4F0B8DB}" type="sibTrans" cxnId="{C93FDBFD-20CE-A340-99D4-9FD61A6B95BB}">
      <dgm:prSet/>
      <dgm:spPr/>
      <dgm:t>
        <a:bodyPr/>
        <a:lstStyle/>
        <a:p>
          <a:endParaRPr lang="it-IT"/>
        </a:p>
      </dgm:t>
    </dgm:pt>
    <dgm:pt modelId="{FBA3E27A-783F-464B-9F00-8F4407A221AF}">
      <dgm:prSet phldrT="[Testo]"/>
      <dgm:spPr>
        <a:solidFill>
          <a:srgbClr val="53056B">
            <a:alpha val="85000"/>
          </a:srgbClr>
        </a:solidFill>
      </dgm:spPr>
      <dgm:t>
        <a:bodyPr/>
        <a:lstStyle/>
        <a:p>
          <a:r>
            <a:rPr lang="it-IT" dirty="0" smtClean="0"/>
            <a:t>IMPRESA CREATIVA</a:t>
          </a:r>
          <a:endParaRPr lang="it-IT" dirty="0"/>
        </a:p>
      </dgm:t>
    </dgm:pt>
    <dgm:pt modelId="{4467C145-9305-1E47-9904-A63F00299762}" type="parTrans" cxnId="{48578EA4-74A7-0B44-8F62-8FBB740F7358}">
      <dgm:prSet/>
      <dgm:spPr/>
      <dgm:t>
        <a:bodyPr/>
        <a:lstStyle/>
        <a:p>
          <a:endParaRPr lang="it-IT"/>
        </a:p>
      </dgm:t>
    </dgm:pt>
    <dgm:pt modelId="{D502A255-F640-0941-BE80-18081FFF54BD}" type="sibTrans" cxnId="{48578EA4-74A7-0B44-8F62-8FBB740F7358}">
      <dgm:prSet/>
      <dgm:spPr/>
      <dgm:t>
        <a:bodyPr/>
        <a:lstStyle/>
        <a:p>
          <a:endParaRPr lang="it-IT"/>
        </a:p>
      </dgm:t>
    </dgm:pt>
    <dgm:pt modelId="{A87040A8-BA9A-5649-9108-764BB7D89D89}" type="pres">
      <dgm:prSet presAssocID="{ADBD0F4E-0E1D-0A44-BA95-F64F20E1CECE}" presName="cycle" presStyleCnt="0">
        <dgm:presLayoutVars>
          <dgm:dir/>
          <dgm:resizeHandles val="exact"/>
        </dgm:presLayoutVars>
      </dgm:prSet>
      <dgm:spPr/>
      <dgm:t>
        <a:bodyPr/>
        <a:lstStyle/>
        <a:p>
          <a:endParaRPr lang="it-IT"/>
        </a:p>
      </dgm:t>
    </dgm:pt>
    <dgm:pt modelId="{CA6F2C72-AFB7-D544-B303-725B421715DD}" type="pres">
      <dgm:prSet presAssocID="{D7AD1F27-2F92-1344-9769-C00F767FFD05}" presName="arrow" presStyleLbl="node1" presStyleIdx="0" presStyleCnt="2">
        <dgm:presLayoutVars>
          <dgm:bulletEnabled val="1"/>
        </dgm:presLayoutVars>
      </dgm:prSet>
      <dgm:spPr/>
      <dgm:t>
        <a:bodyPr/>
        <a:lstStyle/>
        <a:p>
          <a:endParaRPr lang="it-IT"/>
        </a:p>
      </dgm:t>
    </dgm:pt>
    <dgm:pt modelId="{57A271D7-55B6-F447-B2C3-1AB1CF80B31C}" type="pres">
      <dgm:prSet presAssocID="{FBA3E27A-783F-464B-9F00-8F4407A221AF}" presName="arrow" presStyleLbl="node1" presStyleIdx="1" presStyleCnt="2">
        <dgm:presLayoutVars>
          <dgm:bulletEnabled val="1"/>
        </dgm:presLayoutVars>
      </dgm:prSet>
      <dgm:spPr/>
      <dgm:t>
        <a:bodyPr/>
        <a:lstStyle/>
        <a:p>
          <a:endParaRPr lang="it-IT"/>
        </a:p>
      </dgm:t>
    </dgm:pt>
  </dgm:ptLst>
  <dgm:cxnLst>
    <dgm:cxn modelId="{C93FDBFD-20CE-A340-99D4-9FD61A6B95BB}" srcId="{ADBD0F4E-0E1D-0A44-BA95-F64F20E1CECE}" destId="{D7AD1F27-2F92-1344-9769-C00F767FFD05}" srcOrd="0" destOrd="0" parTransId="{06F46B8B-2A29-FF4A-8F22-D05196C8B5C4}" sibTransId="{FAFD77C2-1993-B34D-A5E8-5486D4F0B8DB}"/>
    <dgm:cxn modelId="{48578EA4-74A7-0B44-8F62-8FBB740F7358}" srcId="{ADBD0F4E-0E1D-0A44-BA95-F64F20E1CECE}" destId="{FBA3E27A-783F-464B-9F00-8F4407A221AF}" srcOrd="1" destOrd="0" parTransId="{4467C145-9305-1E47-9904-A63F00299762}" sibTransId="{D502A255-F640-0941-BE80-18081FFF54BD}"/>
    <dgm:cxn modelId="{DFE7B453-384B-EB49-8460-FB180CB89BAB}" type="presOf" srcId="{FBA3E27A-783F-464B-9F00-8F4407A221AF}" destId="{57A271D7-55B6-F447-B2C3-1AB1CF80B31C}" srcOrd="0" destOrd="0" presId="urn:microsoft.com/office/officeart/2005/8/layout/arrow1"/>
    <dgm:cxn modelId="{F8515908-61D2-6C4B-9B46-DA00ABC1E971}" type="presOf" srcId="{ADBD0F4E-0E1D-0A44-BA95-F64F20E1CECE}" destId="{A87040A8-BA9A-5649-9108-764BB7D89D89}" srcOrd="0" destOrd="0" presId="urn:microsoft.com/office/officeart/2005/8/layout/arrow1"/>
    <dgm:cxn modelId="{5B642086-C8A9-2A49-818B-23212397EF1A}" type="presOf" srcId="{D7AD1F27-2F92-1344-9769-C00F767FFD05}" destId="{CA6F2C72-AFB7-D544-B303-725B421715DD}" srcOrd="0" destOrd="0" presId="urn:microsoft.com/office/officeart/2005/8/layout/arrow1"/>
    <dgm:cxn modelId="{333208CA-6F70-6245-A349-E7B3B73D3659}" type="presParOf" srcId="{A87040A8-BA9A-5649-9108-764BB7D89D89}" destId="{CA6F2C72-AFB7-D544-B303-725B421715DD}" srcOrd="0" destOrd="0" presId="urn:microsoft.com/office/officeart/2005/8/layout/arrow1"/>
    <dgm:cxn modelId="{BD583AC4-51DE-B445-8BE2-06690C76B057}" type="presParOf" srcId="{A87040A8-BA9A-5649-9108-764BB7D89D89}" destId="{57A271D7-55B6-F447-B2C3-1AB1CF80B31C}"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C01E283-AF3C-F342-8D53-4CEFFBBE24A5}" type="doc">
      <dgm:prSet loTypeId="urn:microsoft.com/office/officeart/2005/8/layout/chevron1" loCatId="list" qsTypeId="urn:microsoft.com/office/officeart/2005/8/quickstyle/simple4" qsCatId="simple" csTypeId="urn:microsoft.com/office/officeart/2005/8/colors/accent1_2" csCatId="accent1" phldr="1"/>
      <dgm:spPr/>
      <dgm:t>
        <a:bodyPr/>
        <a:lstStyle/>
        <a:p>
          <a:endParaRPr lang="it-IT"/>
        </a:p>
      </dgm:t>
    </dgm:pt>
    <dgm:pt modelId="{C6F93349-15B4-ED49-B5F9-01851E963D02}">
      <dgm:prSet phldrT="[Testo]"/>
      <dgm:spPr>
        <a:solidFill>
          <a:srgbClr val="35A16B">
            <a:alpha val="85000"/>
          </a:srgbClr>
        </a:solidFill>
      </dgm:spPr>
      <dgm:t>
        <a:bodyPr/>
        <a:lstStyle/>
        <a:p>
          <a:r>
            <a:rPr lang="it-IT" dirty="0" smtClean="0">
              <a:solidFill>
                <a:srgbClr val="445364"/>
              </a:solidFill>
            </a:rPr>
            <a:t>L’IMPRESA CULTURALE  E’ L’INFRASTRUTTURA STRATEGICA INNOVATIVA E SOSTENIBILE PER VALORIZZARE LE RISORSE IDENTITARIE DEL TERRITORIO</a:t>
          </a:r>
          <a:r>
            <a:rPr lang="it-IT" baseline="0" dirty="0" smtClean="0">
              <a:solidFill>
                <a:srgbClr val="445364"/>
              </a:solidFill>
            </a:rPr>
            <a:t> , FAVORIRE LA CRESCITA SOCIALE E LO SVILUPPO ECONOMICO</a:t>
          </a:r>
          <a:endParaRPr lang="it-IT" dirty="0">
            <a:solidFill>
              <a:srgbClr val="445364"/>
            </a:solidFill>
          </a:endParaRPr>
        </a:p>
      </dgm:t>
    </dgm:pt>
    <dgm:pt modelId="{E719BCCF-1A3A-7346-8E44-FD98ED00E2C9}" type="parTrans" cxnId="{9EBE5111-8F28-8D41-A899-97FE11F2638B}">
      <dgm:prSet/>
      <dgm:spPr/>
      <dgm:t>
        <a:bodyPr/>
        <a:lstStyle/>
        <a:p>
          <a:endParaRPr lang="it-IT">
            <a:solidFill>
              <a:srgbClr val="445364"/>
            </a:solidFill>
          </a:endParaRPr>
        </a:p>
      </dgm:t>
    </dgm:pt>
    <dgm:pt modelId="{A88FB1F1-6E96-B844-84E7-EE0157473C5B}" type="sibTrans" cxnId="{9EBE5111-8F28-8D41-A899-97FE11F2638B}">
      <dgm:prSet/>
      <dgm:spPr/>
      <dgm:t>
        <a:bodyPr/>
        <a:lstStyle/>
        <a:p>
          <a:endParaRPr lang="it-IT">
            <a:solidFill>
              <a:srgbClr val="445364"/>
            </a:solidFill>
          </a:endParaRPr>
        </a:p>
      </dgm:t>
    </dgm:pt>
    <dgm:pt modelId="{F8848B3D-0DCB-B04F-8B72-4C42B56A3905}">
      <dgm:prSet phldrT="[Testo]"/>
      <dgm:spPr>
        <a:solidFill>
          <a:srgbClr val="FF9900">
            <a:alpha val="85000"/>
          </a:srgbClr>
        </a:solidFill>
      </dgm:spPr>
      <dgm:t>
        <a:bodyPr/>
        <a:lstStyle/>
        <a:p>
          <a:r>
            <a:rPr lang="it-IT" dirty="0" smtClean="0">
              <a:solidFill>
                <a:srgbClr val="445364"/>
              </a:solidFill>
            </a:rPr>
            <a:t>LE IMPRESE CULTURALI SODDISFANO IL DIRITTO DI ACCESSO ALLA CULTURA DA PARTE DEI CITTADINI</a:t>
          </a:r>
          <a:endParaRPr lang="it-IT" dirty="0">
            <a:solidFill>
              <a:srgbClr val="445364"/>
            </a:solidFill>
          </a:endParaRPr>
        </a:p>
      </dgm:t>
    </dgm:pt>
    <dgm:pt modelId="{78CD33B8-A786-8543-9400-B701DD3CA531}" type="parTrans" cxnId="{15F542A9-725E-EC44-8DE5-AE86771F1DF5}">
      <dgm:prSet/>
      <dgm:spPr/>
      <dgm:t>
        <a:bodyPr/>
        <a:lstStyle/>
        <a:p>
          <a:endParaRPr lang="it-IT">
            <a:solidFill>
              <a:srgbClr val="445364"/>
            </a:solidFill>
          </a:endParaRPr>
        </a:p>
      </dgm:t>
    </dgm:pt>
    <dgm:pt modelId="{A59F59F2-CCF0-EB4C-9C94-83B2DED8D087}" type="sibTrans" cxnId="{15F542A9-725E-EC44-8DE5-AE86771F1DF5}">
      <dgm:prSet/>
      <dgm:spPr/>
      <dgm:t>
        <a:bodyPr/>
        <a:lstStyle/>
        <a:p>
          <a:endParaRPr lang="it-IT">
            <a:solidFill>
              <a:srgbClr val="445364"/>
            </a:solidFill>
          </a:endParaRPr>
        </a:p>
      </dgm:t>
    </dgm:pt>
    <dgm:pt modelId="{FD705435-2AC0-4641-A15F-2D8A9CBBD4FD}">
      <dgm:prSet phldrT="[Testo]"/>
      <dgm:spPr>
        <a:solidFill>
          <a:srgbClr val="5B9BD5">
            <a:alpha val="85000"/>
          </a:srgbClr>
        </a:solidFill>
      </dgm:spPr>
      <dgm:t>
        <a:bodyPr/>
        <a:lstStyle/>
        <a:p>
          <a:r>
            <a:rPr lang="it-IT" dirty="0" smtClean="0">
              <a:solidFill>
                <a:srgbClr val="445364"/>
              </a:solidFill>
            </a:rPr>
            <a:t>ART. 9 COST.</a:t>
          </a:r>
          <a:endParaRPr lang="it-IT" dirty="0">
            <a:solidFill>
              <a:srgbClr val="445364"/>
            </a:solidFill>
          </a:endParaRPr>
        </a:p>
      </dgm:t>
    </dgm:pt>
    <dgm:pt modelId="{926FD53C-CAC8-BC44-A365-A3862CCDA7D9}" type="parTrans" cxnId="{8503132C-DE8C-0A46-8EA7-5564929A9451}">
      <dgm:prSet/>
      <dgm:spPr/>
      <dgm:t>
        <a:bodyPr/>
        <a:lstStyle/>
        <a:p>
          <a:endParaRPr lang="it-IT">
            <a:solidFill>
              <a:srgbClr val="445364"/>
            </a:solidFill>
          </a:endParaRPr>
        </a:p>
      </dgm:t>
    </dgm:pt>
    <dgm:pt modelId="{094AEEE9-015C-1349-9F87-8654E092DDBB}" type="sibTrans" cxnId="{8503132C-DE8C-0A46-8EA7-5564929A9451}">
      <dgm:prSet/>
      <dgm:spPr/>
      <dgm:t>
        <a:bodyPr/>
        <a:lstStyle/>
        <a:p>
          <a:endParaRPr lang="it-IT">
            <a:solidFill>
              <a:srgbClr val="445364"/>
            </a:solidFill>
          </a:endParaRPr>
        </a:p>
      </dgm:t>
    </dgm:pt>
    <dgm:pt modelId="{F6C977EF-7ADA-E84D-8EE6-9D6D393699AC}" type="pres">
      <dgm:prSet presAssocID="{8C01E283-AF3C-F342-8D53-4CEFFBBE24A5}" presName="Name0" presStyleCnt="0">
        <dgm:presLayoutVars>
          <dgm:dir/>
          <dgm:animLvl val="lvl"/>
          <dgm:resizeHandles val="exact"/>
        </dgm:presLayoutVars>
      </dgm:prSet>
      <dgm:spPr/>
      <dgm:t>
        <a:bodyPr/>
        <a:lstStyle/>
        <a:p>
          <a:endParaRPr lang="it-IT"/>
        </a:p>
      </dgm:t>
    </dgm:pt>
    <dgm:pt modelId="{A5FB995D-6CAE-4A4B-9B35-9085E200279A}" type="pres">
      <dgm:prSet presAssocID="{C6F93349-15B4-ED49-B5F9-01851E963D02}" presName="parTxOnly" presStyleLbl="node1" presStyleIdx="0" presStyleCnt="3">
        <dgm:presLayoutVars>
          <dgm:chMax val="0"/>
          <dgm:chPref val="0"/>
          <dgm:bulletEnabled val="1"/>
        </dgm:presLayoutVars>
      </dgm:prSet>
      <dgm:spPr/>
      <dgm:t>
        <a:bodyPr/>
        <a:lstStyle/>
        <a:p>
          <a:endParaRPr lang="it-IT"/>
        </a:p>
      </dgm:t>
    </dgm:pt>
    <dgm:pt modelId="{0429BCD0-B5FE-DA43-ABE0-23DBB436FCCC}" type="pres">
      <dgm:prSet presAssocID="{A88FB1F1-6E96-B844-84E7-EE0157473C5B}" presName="parTxOnlySpace" presStyleCnt="0"/>
      <dgm:spPr/>
    </dgm:pt>
    <dgm:pt modelId="{16FD08C4-FE5C-7846-A49A-9A340D85648F}" type="pres">
      <dgm:prSet presAssocID="{F8848B3D-0DCB-B04F-8B72-4C42B56A3905}" presName="parTxOnly" presStyleLbl="node1" presStyleIdx="1" presStyleCnt="3">
        <dgm:presLayoutVars>
          <dgm:chMax val="0"/>
          <dgm:chPref val="0"/>
          <dgm:bulletEnabled val="1"/>
        </dgm:presLayoutVars>
      </dgm:prSet>
      <dgm:spPr/>
      <dgm:t>
        <a:bodyPr/>
        <a:lstStyle/>
        <a:p>
          <a:endParaRPr lang="it-IT"/>
        </a:p>
      </dgm:t>
    </dgm:pt>
    <dgm:pt modelId="{02655E32-876F-6E4F-96AC-3267E9FC4BFB}" type="pres">
      <dgm:prSet presAssocID="{A59F59F2-CCF0-EB4C-9C94-83B2DED8D087}" presName="parTxOnlySpace" presStyleCnt="0"/>
      <dgm:spPr/>
    </dgm:pt>
    <dgm:pt modelId="{1A63E762-6EA4-6243-90CF-03C26775847D}" type="pres">
      <dgm:prSet presAssocID="{FD705435-2AC0-4641-A15F-2D8A9CBBD4FD}" presName="parTxOnly" presStyleLbl="node1" presStyleIdx="2" presStyleCnt="3">
        <dgm:presLayoutVars>
          <dgm:chMax val="0"/>
          <dgm:chPref val="0"/>
          <dgm:bulletEnabled val="1"/>
        </dgm:presLayoutVars>
      </dgm:prSet>
      <dgm:spPr/>
      <dgm:t>
        <a:bodyPr/>
        <a:lstStyle/>
        <a:p>
          <a:endParaRPr lang="it-IT"/>
        </a:p>
      </dgm:t>
    </dgm:pt>
  </dgm:ptLst>
  <dgm:cxnLst>
    <dgm:cxn modelId="{9EBE5111-8F28-8D41-A899-97FE11F2638B}" srcId="{8C01E283-AF3C-F342-8D53-4CEFFBBE24A5}" destId="{C6F93349-15B4-ED49-B5F9-01851E963D02}" srcOrd="0" destOrd="0" parTransId="{E719BCCF-1A3A-7346-8E44-FD98ED00E2C9}" sibTransId="{A88FB1F1-6E96-B844-84E7-EE0157473C5B}"/>
    <dgm:cxn modelId="{0B9202A5-72FB-AA4D-AE9B-03FE81E74A9B}" type="presOf" srcId="{8C01E283-AF3C-F342-8D53-4CEFFBBE24A5}" destId="{F6C977EF-7ADA-E84D-8EE6-9D6D393699AC}" srcOrd="0" destOrd="0" presId="urn:microsoft.com/office/officeart/2005/8/layout/chevron1"/>
    <dgm:cxn modelId="{15F542A9-725E-EC44-8DE5-AE86771F1DF5}" srcId="{8C01E283-AF3C-F342-8D53-4CEFFBBE24A5}" destId="{F8848B3D-0DCB-B04F-8B72-4C42B56A3905}" srcOrd="1" destOrd="0" parTransId="{78CD33B8-A786-8543-9400-B701DD3CA531}" sibTransId="{A59F59F2-CCF0-EB4C-9C94-83B2DED8D087}"/>
    <dgm:cxn modelId="{8503132C-DE8C-0A46-8EA7-5564929A9451}" srcId="{8C01E283-AF3C-F342-8D53-4CEFFBBE24A5}" destId="{FD705435-2AC0-4641-A15F-2D8A9CBBD4FD}" srcOrd="2" destOrd="0" parTransId="{926FD53C-CAC8-BC44-A365-A3862CCDA7D9}" sibTransId="{094AEEE9-015C-1349-9F87-8654E092DDBB}"/>
    <dgm:cxn modelId="{FE058408-0330-DA45-9455-2C1DA6D5895D}" type="presOf" srcId="{C6F93349-15B4-ED49-B5F9-01851E963D02}" destId="{A5FB995D-6CAE-4A4B-9B35-9085E200279A}" srcOrd="0" destOrd="0" presId="urn:microsoft.com/office/officeart/2005/8/layout/chevron1"/>
    <dgm:cxn modelId="{FF784C7E-8EE5-754A-A08E-79C640672AC8}" type="presOf" srcId="{F8848B3D-0DCB-B04F-8B72-4C42B56A3905}" destId="{16FD08C4-FE5C-7846-A49A-9A340D85648F}" srcOrd="0" destOrd="0" presId="urn:microsoft.com/office/officeart/2005/8/layout/chevron1"/>
    <dgm:cxn modelId="{661B7CBF-9EE6-1646-ADD1-381330ABF94E}" type="presOf" srcId="{FD705435-2AC0-4641-A15F-2D8A9CBBD4FD}" destId="{1A63E762-6EA4-6243-90CF-03C26775847D}" srcOrd="0" destOrd="0" presId="urn:microsoft.com/office/officeart/2005/8/layout/chevron1"/>
    <dgm:cxn modelId="{EF2D0E60-A767-614C-A2EF-7688996531A3}" type="presParOf" srcId="{F6C977EF-7ADA-E84D-8EE6-9D6D393699AC}" destId="{A5FB995D-6CAE-4A4B-9B35-9085E200279A}" srcOrd="0" destOrd="0" presId="urn:microsoft.com/office/officeart/2005/8/layout/chevron1"/>
    <dgm:cxn modelId="{E889868E-73B5-1E47-9469-39EDA4C4B7B4}" type="presParOf" srcId="{F6C977EF-7ADA-E84D-8EE6-9D6D393699AC}" destId="{0429BCD0-B5FE-DA43-ABE0-23DBB436FCCC}" srcOrd="1" destOrd="0" presId="urn:microsoft.com/office/officeart/2005/8/layout/chevron1"/>
    <dgm:cxn modelId="{C0DDEC25-674F-E547-9E09-D78240D497F5}" type="presParOf" srcId="{F6C977EF-7ADA-E84D-8EE6-9D6D393699AC}" destId="{16FD08C4-FE5C-7846-A49A-9A340D85648F}" srcOrd="2" destOrd="0" presId="urn:microsoft.com/office/officeart/2005/8/layout/chevron1"/>
    <dgm:cxn modelId="{BB829638-9C6F-E143-8E4C-4C934F6C1DEA}" type="presParOf" srcId="{F6C977EF-7ADA-E84D-8EE6-9D6D393699AC}" destId="{02655E32-876F-6E4F-96AC-3267E9FC4BFB}" srcOrd="3" destOrd="0" presId="urn:microsoft.com/office/officeart/2005/8/layout/chevron1"/>
    <dgm:cxn modelId="{DF942E20-2C79-4345-9518-7AFA24FF0F4C}" type="presParOf" srcId="{F6C977EF-7ADA-E84D-8EE6-9D6D393699AC}" destId="{1A63E762-6EA4-6243-90CF-03C26775847D}"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F774A81-71D8-8C49-87D3-E443FCEB1373}" type="doc">
      <dgm:prSet loTypeId="urn:microsoft.com/office/officeart/2005/8/layout/process1" loCatId="" qsTypeId="urn:microsoft.com/office/officeart/2005/8/quickstyle/simple4" qsCatId="simple" csTypeId="urn:microsoft.com/office/officeart/2005/8/colors/accent1_2" csCatId="accent1" phldr="1"/>
      <dgm:spPr/>
    </dgm:pt>
    <dgm:pt modelId="{0A14849D-EDED-1842-AA3C-223CCE6AE33C}">
      <dgm:prSet phldrT="[Testo]" custT="1"/>
      <dgm:spPr>
        <a:solidFill>
          <a:srgbClr val="7C98AB"/>
        </a:solidFill>
      </dgm:spPr>
      <dgm:t>
        <a:bodyPr/>
        <a:lstStyle/>
        <a:p>
          <a:r>
            <a:rPr lang="it-IT" sz="1600" dirty="0" smtClean="0"/>
            <a:t>MODELLO DI GESTIONE DAL BASSO</a:t>
          </a:r>
          <a:endParaRPr lang="it-IT" sz="1600" dirty="0"/>
        </a:p>
      </dgm:t>
    </dgm:pt>
    <dgm:pt modelId="{7C32881E-7596-DD4E-9C65-45D6391B2C97}" type="parTrans" cxnId="{183284BA-95D7-1C4D-A66C-8FD48333C1E4}">
      <dgm:prSet/>
      <dgm:spPr/>
      <dgm:t>
        <a:bodyPr/>
        <a:lstStyle/>
        <a:p>
          <a:endParaRPr lang="it-IT"/>
        </a:p>
      </dgm:t>
    </dgm:pt>
    <dgm:pt modelId="{0A0BD529-33B8-F04F-9112-300EC59C3D0C}" type="sibTrans" cxnId="{183284BA-95D7-1C4D-A66C-8FD48333C1E4}">
      <dgm:prSet/>
      <dgm:spPr>
        <a:solidFill>
          <a:srgbClr val="53056B">
            <a:alpha val="85000"/>
          </a:srgbClr>
        </a:solidFill>
      </dgm:spPr>
      <dgm:t>
        <a:bodyPr/>
        <a:lstStyle/>
        <a:p>
          <a:endParaRPr lang="it-IT"/>
        </a:p>
      </dgm:t>
    </dgm:pt>
    <dgm:pt modelId="{03E9CFB3-44BC-B841-A7F5-47D1FF40D2D6}">
      <dgm:prSet phldrT="[Testo]" custT="1"/>
      <dgm:spPr>
        <a:solidFill>
          <a:srgbClr val="445364"/>
        </a:solidFill>
      </dgm:spPr>
      <dgm:t>
        <a:bodyPr/>
        <a:lstStyle/>
        <a:p>
          <a:r>
            <a:rPr lang="it-IT" sz="1600" dirty="0" smtClean="0"/>
            <a:t>PROCESSI</a:t>
          </a:r>
          <a:r>
            <a:rPr lang="it-IT" sz="1800" dirty="0" smtClean="0"/>
            <a:t> PARTECIPATIVI DEI CITTADINI</a:t>
          </a:r>
          <a:endParaRPr lang="it-IT" sz="1800" dirty="0"/>
        </a:p>
      </dgm:t>
    </dgm:pt>
    <dgm:pt modelId="{8EAD5184-57C2-8A4A-8C03-22306C49F2E6}" type="parTrans" cxnId="{95286447-1F7B-5543-8040-899C82992416}">
      <dgm:prSet/>
      <dgm:spPr/>
      <dgm:t>
        <a:bodyPr/>
        <a:lstStyle/>
        <a:p>
          <a:endParaRPr lang="it-IT"/>
        </a:p>
      </dgm:t>
    </dgm:pt>
    <dgm:pt modelId="{BC5B9628-3191-CA4B-8792-4401DCF71B8A}" type="sibTrans" cxnId="{95286447-1F7B-5543-8040-899C82992416}">
      <dgm:prSet/>
      <dgm:spPr>
        <a:solidFill>
          <a:srgbClr val="C2347E">
            <a:alpha val="85000"/>
          </a:srgbClr>
        </a:solidFill>
      </dgm:spPr>
      <dgm:t>
        <a:bodyPr/>
        <a:lstStyle/>
        <a:p>
          <a:endParaRPr lang="it-IT"/>
        </a:p>
      </dgm:t>
    </dgm:pt>
    <dgm:pt modelId="{60D2F8B3-96CD-C347-A634-F152F87E7638}">
      <dgm:prSet phldrT="[Testo]" custT="1"/>
      <dgm:spPr>
        <a:solidFill>
          <a:srgbClr val="7C98AB"/>
        </a:solidFill>
      </dgm:spPr>
      <dgm:t>
        <a:bodyPr/>
        <a:lstStyle/>
        <a:p>
          <a:r>
            <a:rPr lang="it-IT" sz="1600" dirty="0" smtClean="0"/>
            <a:t>NUOVE E IBRIDE IMPRESE CULTURALI TENTANO DI RISPONDERE ALLA NECESSITA</a:t>
          </a:r>
          <a:r>
            <a:rPr lang="it-IT" sz="1400" dirty="0" smtClean="0"/>
            <a:t>’ </a:t>
          </a:r>
          <a:r>
            <a:rPr lang="it-IT" sz="1600" dirty="0" smtClean="0"/>
            <a:t>DI GARANTIRSI UNA SOSTENIBILITA’ ECONOMICA</a:t>
          </a:r>
          <a:endParaRPr lang="it-IT" sz="1600" dirty="0"/>
        </a:p>
      </dgm:t>
    </dgm:pt>
    <dgm:pt modelId="{83C8BEC8-7870-8244-BF29-6209BBA0A2E7}" type="parTrans" cxnId="{82E24185-E7F4-CC4A-B544-A9BC547D4816}">
      <dgm:prSet/>
      <dgm:spPr/>
      <dgm:t>
        <a:bodyPr/>
        <a:lstStyle/>
        <a:p>
          <a:endParaRPr lang="it-IT"/>
        </a:p>
      </dgm:t>
    </dgm:pt>
    <dgm:pt modelId="{DB90D46E-8DC5-E04A-9200-FB70C7BDC6B8}" type="sibTrans" cxnId="{82E24185-E7F4-CC4A-B544-A9BC547D4816}">
      <dgm:prSet/>
      <dgm:spPr>
        <a:solidFill>
          <a:srgbClr val="FF9900">
            <a:alpha val="85000"/>
          </a:srgbClr>
        </a:solidFill>
      </dgm:spPr>
      <dgm:t>
        <a:bodyPr/>
        <a:lstStyle/>
        <a:p>
          <a:endParaRPr lang="it-IT"/>
        </a:p>
      </dgm:t>
    </dgm:pt>
    <dgm:pt modelId="{3A19DC51-3AC1-5D4B-A43F-B5F88900D745}">
      <dgm:prSet phldrT="[Testo]" custT="1"/>
      <dgm:spPr>
        <a:solidFill>
          <a:srgbClr val="445364"/>
        </a:solidFill>
      </dgm:spPr>
      <dgm:t>
        <a:bodyPr/>
        <a:lstStyle/>
        <a:p>
          <a:r>
            <a:rPr lang="it-IT" sz="1600" dirty="0" smtClean="0"/>
            <a:t>L'UTENTE DIVENTA ESSO STESSO PRODUTTORE DI CONTENUTI </a:t>
          </a:r>
          <a:endParaRPr lang="it-IT" sz="1600" dirty="0"/>
        </a:p>
      </dgm:t>
    </dgm:pt>
    <dgm:pt modelId="{047126AA-0162-1B4F-924F-B5F3D6CF5A30}" type="parTrans" cxnId="{1ADCAE96-3FFE-494D-93FA-136BFFD4C918}">
      <dgm:prSet/>
      <dgm:spPr/>
      <dgm:t>
        <a:bodyPr/>
        <a:lstStyle/>
        <a:p>
          <a:endParaRPr lang="it-IT"/>
        </a:p>
      </dgm:t>
    </dgm:pt>
    <dgm:pt modelId="{B6C8CF9A-8AFE-0E43-A5AC-DF57EC414F59}" type="sibTrans" cxnId="{1ADCAE96-3FFE-494D-93FA-136BFFD4C918}">
      <dgm:prSet/>
      <dgm:spPr>
        <a:solidFill>
          <a:srgbClr val="7DBC00">
            <a:alpha val="85000"/>
          </a:srgbClr>
        </a:solidFill>
      </dgm:spPr>
      <dgm:t>
        <a:bodyPr/>
        <a:lstStyle/>
        <a:p>
          <a:endParaRPr lang="it-IT"/>
        </a:p>
      </dgm:t>
    </dgm:pt>
    <dgm:pt modelId="{5878E55F-6396-6B45-8818-358871DDEB6C}">
      <dgm:prSet phldrT="[Testo]"/>
      <dgm:spPr>
        <a:solidFill>
          <a:srgbClr val="7C98AB"/>
        </a:solidFill>
      </dgm:spPr>
      <dgm:t>
        <a:bodyPr/>
        <a:lstStyle/>
        <a:p>
          <a:r>
            <a:rPr lang="it-IT" dirty="0" smtClean="0"/>
            <a:t>IMPRESA DI COMUNITA’</a:t>
          </a:r>
          <a:endParaRPr lang="it-IT" dirty="0"/>
        </a:p>
      </dgm:t>
    </dgm:pt>
    <dgm:pt modelId="{72F0278F-3290-3545-9821-AFAEAE3220B7}" type="parTrans" cxnId="{155C2FE2-595D-7546-8A6F-B7630343AD76}">
      <dgm:prSet/>
      <dgm:spPr/>
      <dgm:t>
        <a:bodyPr/>
        <a:lstStyle/>
        <a:p>
          <a:endParaRPr lang="it-IT"/>
        </a:p>
      </dgm:t>
    </dgm:pt>
    <dgm:pt modelId="{5A1D4859-B11F-B845-8239-E431E3C79F4A}" type="sibTrans" cxnId="{155C2FE2-595D-7546-8A6F-B7630343AD76}">
      <dgm:prSet/>
      <dgm:spPr/>
      <dgm:t>
        <a:bodyPr/>
        <a:lstStyle/>
        <a:p>
          <a:endParaRPr lang="it-IT"/>
        </a:p>
      </dgm:t>
    </dgm:pt>
    <dgm:pt modelId="{F226759C-200F-5349-BC75-A30F1E7BD53E}" type="pres">
      <dgm:prSet presAssocID="{4F774A81-71D8-8C49-87D3-E443FCEB1373}" presName="Name0" presStyleCnt="0">
        <dgm:presLayoutVars>
          <dgm:dir/>
          <dgm:resizeHandles val="exact"/>
        </dgm:presLayoutVars>
      </dgm:prSet>
      <dgm:spPr/>
    </dgm:pt>
    <dgm:pt modelId="{C62E2905-8E71-BD4B-8436-731137B8F3EA}" type="pres">
      <dgm:prSet presAssocID="{0A14849D-EDED-1842-AA3C-223CCE6AE33C}" presName="node" presStyleLbl="node1" presStyleIdx="0" presStyleCnt="5" custLinFactNeighborY="-1088">
        <dgm:presLayoutVars>
          <dgm:bulletEnabled val="1"/>
        </dgm:presLayoutVars>
      </dgm:prSet>
      <dgm:spPr/>
      <dgm:t>
        <a:bodyPr/>
        <a:lstStyle/>
        <a:p>
          <a:endParaRPr lang="it-IT"/>
        </a:p>
      </dgm:t>
    </dgm:pt>
    <dgm:pt modelId="{FB12D94B-B550-3E46-9AA4-3468933DD206}" type="pres">
      <dgm:prSet presAssocID="{0A0BD529-33B8-F04F-9112-300EC59C3D0C}" presName="sibTrans" presStyleLbl="sibTrans2D1" presStyleIdx="0" presStyleCnt="4"/>
      <dgm:spPr/>
      <dgm:t>
        <a:bodyPr/>
        <a:lstStyle/>
        <a:p>
          <a:endParaRPr lang="it-IT"/>
        </a:p>
      </dgm:t>
    </dgm:pt>
    <dgm:pt modelId="{A3FDD79A-05DB-5441-9485-58C9D6A6047B}" type="pres">
      <dgm:prSet presAssocID="{0A0BD529-33B8-F04F-9112-300EC59C3D0C}" presName="connectorText" presStyleLbl="sibTrans2D1" presStyleIdx="0" presStyleCnt="4"/>
      <dgm:spPr/>
      <dgm:t>
        <a:bodyPr/>
        <a:lstStyle/>
        <a:p>
          <a:endParaRPr lang="it-IT"/>
        </a:p>
      </dgm:t>
    </dgm:pt>
    <dgm:pt modelId="{7EF9DF7D-535E-6046-BFD6-6CD98BC7BCFC}" type="pres">
      <dgm:prSet presAssocID="{03E9CFB3-44BC-B841-A7F5-47D1FF40D2D6}" presName="node" presStyleLbl="node1" presStyleIdx="1" presStyleCnt="5">
        <dgm:presLayoutVars>
          <dgm:bulletEnabled val="1"/>
        </dgm:presLayoutVars>
      </dgm:prSet>
      <dgm:spPr/>
      <dgm:t>
        <a:bodyPr/>
        <a:lstStyle/>
        <a:p>
          <a:endParaRPr lang="it-IT"/>
        </a:p>
      </dgm:t>
    </dgm:pt>
    <dgm:pt modelId="{FBC41137-12E2-F540-8BCC-0D25D3D31AC0}" type="pres">
      <dgm:prSet presAssocID="{BC5B9628-3191-CA4B-8792-4401DCF71B8A}" presName="sibTrans" presStyleLbl="sibTrans2D1" presStyleIdx="1" presStyleCnt="4"/>
      <dgm:spPr/>
      <dgm:t>
        <a:bodyPr/>
        <a:lstStyle/>
        <a:p>
          <a:endParaRPr lang="it-IT"/>
        </a:p>
      </dgm:t>
    </dgm:pt>
    <dgm:pt modelId="{631FD0A8-2765-DA4B-9C54-5F745BABEA2D}" type="pres">
      <dgm:prSet presAssocID="{BC5B9628-3191-CA4B-8792-4401DCF71B8A}" presName="connectorText" presStyleLbl="sibTrans2D1" presStyleIdx="1" presStyleCnt="4"/>
      <dgm:spPr/>
      <dgm:t>
        <a:bodyPr/>
        <a:lstStyle/>
        <a:p>
          <a:endParaRPr lang="it-IT"/>
        </a:p>
      </dgm:t>
    </dgm:pt>
    <dgm:pt modelId="{39A979E1-E94B-F94A-A006-E4333B42FB2F}" type="pres">
      <dgm:prSet presAssocID="{60D2F8B3-96CD-C347-A634-F152F87E7638}" presName="node" presStyleLbl="node1" presStyleIdx="2" presStyleCnt="5">
        <dgm:presLayoutVars>
          <dgm:bulletEnabled val="1"/>
        </dgm:presLayoutVars>
      </dgm:prSet>
      <dgm:spPr/>
      <dgm:t>
        <a:bodyPr/>
        <a:lstStyle/>
        <a:p>
          <a:endParaRPr lang="it-IT"/>
        </a:p>
      </dgm:t>
    </dgm:pt>
    <dgm:pt modelId="{660C64DB-6638-2243-A9AF-A10EDA56DCA9}" type="pres">
      <dgm:prSet presAssocID="{DB90D46E-8DC5-E04A-9200-FB70C7BDC6B8}" presName="sibTrans" presStyleLbl="sibTrans2D1" presStyleIdx="2" presStyleCnt="4"/>
      <dgm:spPr/>
      <dgm:t>
        <a:bodyPr/>
        <a:lstStyle/>
        <a:p>
          <a:endParaRPr lang="it-IT"/>
        </a:p>
      </dgm:t>
    </dgm:pt>
    <dgm:pt modelId="{BD99BA6B-92DE-A148-80C9-5031A642513C}" type="pres">
      <dgm:prSet presAssocID="{DB90D46E-8DC5-E04A-9200-FB70C7BDC6B8}" presName="connectorText" presStyleLbl="sibTrans2D1" presStyleIdx="2" presStyleCnt="4"/>
      <dgm:spPr/>
      <dgm:t>
        <a:bodyPr/>
        <a:lstStyle/>
        <a:p>
          <a:endParaRPr lang="it-IT"/>
        </a:p>
      </dgm:t>
    </dgm:pt>
    <dgm:pt modelId="{98F5F034-CA79-7540-AC5E-493420675CB3}" type="pres">
      <dgm:prSet presAssocID="{3A19DC51-3AC1-5D4B-A43F-B5F88900D745}" presName="node" presStyleLbl="node1" presStyleIdx="3" presStyleCnt="5">
        <dgm:presLayoutVars>
          <dgm:bulletEnabled val="1"/>
        </dgm:presLayoutVars>
      </dgm:prSet>
      <dgm:spPr/>
      <dgm:t>
        <a:bodyPr/>
        <a:lstStyle/>
        <a:p>
          <a:endParaRPr lang="it-IT"/>
        </a:p>
      </dgm:t>
    </dgm:pt>
    <dgm:pt modelId="{C5FCF46C-C809-6F4F-B4D2-2718979A59B1}" type="pres">
      <dgm:prSet presAssocID="{B6C8CF9A-8AFE-0E43-A5AC-DF57EC414F59}" presName="sibTrans" presStyleLbl="sibTrans2D1" presStyleIdx="3" presStyleCnt="4"/>
      <dgm:spPr/>
      <dgm:t>
        <a:bodyPr/>
        <a:lstStyle/>
        <a:p>
          <a:endParaRPr lang="it-IT"/>
        </a:p>
      </dgm:t>
    </dgm:pt>
    <dgm:pt modelId="{0887E0A3-38BF-F248-BB6E-D37441A289AE}" type="pres">
      <dgm:prSet presAssocID="{B6C8CF9A-8AFE-0E43-A5AC-DF57EC414F59}" presName="connectorText" presStyleLbl="sibTrans2D1" presStyleIdx="3" presStyleCnt="4"/>
      <dgm:spPr/>
      <dgm:t>
        <a:bodyPr/>
        <a:lstStyle/>
        <a:p>
          <a:endParaRPr lang="it-IT"/>
        </a:p>
      </dgm:t>
    </dgm:pt>
    <dgm:pt modelId="{5262216B-E4AC-A147-B4A4-16661002C147}" type="pres">
      <dgm:prSet presAssocID="{5878E55F-6396-6B45-8818-358871DDEB6C}" presName="node" presStyleLbl="node1" presStyleIdx="4" presStyleCnt="5">
        <dgm:presLayoutVars>
          <dgm:bulletEnabled val="1"/>
        </dgm:presLayoutVars>
      </dgm:prSet>
      <dgm:spPr/>
      <dgm:t>
        <a:bodyPr/>
        <a:lstStyle/>
        <a:p>
          <a:endParaRPr lang="it-IT"/>
        </a:p>
      </dgm:t>
    </dgm:pt>
  </dgm:ptLst>
  <dgm:cxnLst>
    <dgm:cxn modelId="{183284BA-95D7-1C4D-A66C-8FD48333C1E4}" srcId="{4F774A81-71D8-8C49-87D3-E443FCEB1373}" destId="{0A14849D-EDED-1842-AA3C-223CCE6AE33C}" srcOrd="0" destOrd="0" parTransId="{7C32881E-7596-DD4E-9C65-45D6391B2C97}" sibTransId="{0A0BD529-33B8-F04F-9112-300EC59C3D0C}"/>
    <dgm:cxn modelId="{82E24185-E7F4-CC4A-B544-A9BC547D4816}" srcId="{4F774A81-71D8-8C49-87D3-E443FCEB1373}" destId="{60D2F8B3-96CD-C347-A634-F152F87E7638}" srcOrd="2" destOrd="0" parTransId="{83C8BEC8-7870-8244-BF29-6209BBA0A2E7}" sibTransId="{DB90D46E-8DC5-E04A-9200-FB70C7BDC6B8}"/>
    <dgm:cxn modelId="{E22DE50A-B670-764B-9F5F-57858A882A60}" type="presOf" srcId="{B6C8CF9A-8AFE-0E43-A5AC-DF57EC414F59}" destId="{0887E0A3-38BF-F248-BB6E-D37441A289AE}" srcOrd="1" destOrd="0" presId="urn:microsoft.com/office/officeart/2005/8/layout/process1"/>
    <dgm:cxn modelId="{82DD74FD-4401-FA48-B0AE-A1F56C2C6033}" type="presOf" srcId="{60D2F8B3-96CD-C347-A634-F152F87E7638}" destId="{39A979E1-E94B-F94A-A006-E4333B42FB2F}" srcOrd="0" destOrd="0" presId="urn:microsoft.com/office/officeart/2005/8/layout/process1"/>
    <dgm:cxn modelId="{A9396879-F4EA-C24F-9DBE-0629B3AD8CCC}" type="presOf" srcId="{0A0BD529-33B8-F04F-9112-300EC59C3D0C}" destId="{A3FDD79A-05DB-5441-9485-58C9D6A6047B}" srcOrd="1" destOrd="0" presId="urn:microsoft.com/office/officeart/2005/8/layout/process1"/>
    <dgm:cxn modelId="{18F72DE3-03BA-4144-8898-7D36EE8671F8}" type="presOf" srcId="{BC5B9628-3191-CA4B-8792-4401DCF71B8A}" destId="{631FD0A8-2765-DA4B-9C54-5F745BABEA2D}" srcOrd="1" destOrd="0" presId="urn:microsoft.com/office/officeart/2005/8/layout/process1"/>
    <dgm:cxn modelId="{DAF7476E-BA2B-2847-A454-EFDD3164852D}" type="presOf" srcId="{0A14849D-EDED-1842-AA3C-223CCE6AE33C}" destId="{C62E2905-8E71-BD4B-8436-731137B8F3EA}" srcOrd="0" destOrd="0" presId="urn:microsoft.com/office/officeart/2005/8/layout/process1"/>
    <dgm:cxn modelId="{191BD297-850C-C64E-A3B5-197886B3C602}" type="presOf" srcId="{BC5B9628-3191-CA4B-8792-4401DCF71B8A}" destId="{FBC41137-12E2-F540-8BCC-0D25D3D31AC0}" srcOrd="0" destOrd="0" presId="urn:microsoft.com/office/officeart/2005/8/layout/process1"/>
    <dgm:cxn modelId="{155C2FE2-595D-7546-8A6F-B7630343AD76}" srcId="{4F774A81-71D8-8C49-87D3-E443FCEB1373}" destId="{5878E55F-6396-6B45-8818-358871DDEB6C}" srcOrd="4" destOrd="0" parTransId="{72F0278F-3290-3545-9821-AFAEAE3220B7}" sibTransId="{5A1D4859-B11F-B845-8239-E431E3C79F4A}"/>
    <dgm:cxn modelId="{8F19D4D1-3527-7A4E-906F-A60302E5420E}" type="presOf" srcId="{3A19DC51-3AC1-5D4B-A43F-B5F88900D745}" destId="{98F5F034-CA79-7540-AC5E-493420675CB3}" srcOrd="0" destOrd="0" presId="urn:microsoft.com/office/officeart/2005/8/layout/process1"/>
    <dgm:cxn modelId="{A0110B03-22C8-C446-852C-09C35CA4065B}" type="presOf" srcId="{5878E55F-6396-6B45-8818-358871DDEB6C}" destId="{5262216B-E4AC-A147-B4A4-16661002C147}" srcOrd="0" destOrd="0" presId="urn:microsoft.com/office/officeart/2005/8/layout/process1"/>
    <dgm:cxn modelId="{9B7B6048-FD2B-7A48-99A8-81732FCE2C8C}" type="presOf" srcId="{B6C8CF9A-8AFE-0E43-A5AC-DF57EC414F59}" destId="{C5FCF46C-C809-6F4F-B4D2-2718979A59B1}" srcOrd="0" destOrd="0" presId="urn:microsoft.com/office/officeart/2005/8/layout/process1"/>
    <dgm:cxn modelId="{02628564-8393-3E47-B85A-0ED878D5DA2A}" type="presOf" srcId="{03E9CFB3-44BC-B841-A7F5-47D1FF40D2D6}" destId="{7EF9DF7D-535E-6046-BFD6-6CD98BC7BCFC}" srcOrd="0" destOrd="0" presId="urn:microsoft.com/office/officeart/2005/8/layout/process1"/>
    <dgm:cxn modelId="{13FE4835-BD2F-3847-9256-F46AE76630DC}" type="presOf" srcId="{0A0BD529-33B8-F04F-9112-300EC59C3D0C}" destId="{FB12D94B-B550-3E46-9AA4-3468933DD206}" srcOrd="0" destOrd="0" presId="urn:microsoft.com/office/officeart/2005/8/layout/process1"/>
    <dgm:cxn modelId="{95286447-1F7B-5543-8040-899C82992416}" srcId="{4F774A81-71D8-8C49-87D3-E443FCEB1373}" destId="{03E9CFB3-44BC-B841-A7F5-47D1FF40D2D6}" srcOrd="1" destOrd="0" parTransId="{8EAD5184-57C2-8A4A-8C03-22306C49F2E6}" sibTransId="{BC5B9628-3191-CA4B-8792-4401DCF71B8A}"/>
    <dgm:cxn modelId="{833C89CB-E047-254B-8475-9406026ED2F3}" type="presOf" srcId="{DB90D46E-8DC5-E04A-9200-FB70C7BDC6B8}" destId="{BD99BA6B-92DE-A148-80C9-5031A642513C}" srcOrd="1" destOrd="0" presId="urn:microsoft.com/office/officeart/2005/8/layout/process1"/>
    <dgm:cxn modelId="{1ADCAE96-3FFE-494D-93FA-136BFFD4C918}" srcId="{4F774A81-71D8-8C49-87D3-E443FCEB1373}" destId="{3A19DC51-3AC1-5D4B-A43F-B5F88900D745}" srcOrd="3" destOrd="0" parTransId="{047126AA-0162-1B4F-924F-B5F3D6CF5A30}" sibTransId="{B6C8CF9A-8AFE-0E43-A5AC-DF57EC414F59}"/>
    <dgm:cxn modelId="{90CC02E9-7902-FF46-BF3C-28FC10B9AEAB}" type="presOf" srcId="{4F774A81-71D8-8C49-87D3-E443FCEB1373}" destId="{F226759C-200F-5349-BC75-A30F1E7BD53E}" srcOrd="0" destOrd="0" presId="urn:microsoft.com/office/officeart/2005/8/layout/process1"/>
    <dgm:cxn modelId="{6482F810-48F2-BF48-A16D-6FA9C15C2ABF}" type="presOf" srcId="{DB90D46E-8DC5-E04A-9200-FB70C7BDC6B8}" destId="{660C64DB-6638-2243-A9AF-A10EDA56DCA9}" srcOrd="0" destOrd="0" presId="urn:microsoft.com/office/officeart/2005/8/layout/process1"/>
    <dgm:cxn modelId="{FC510162-7E7B-0645-A781-B6F80F8D2F0B}" type="presParOf" srcId="{F226759C-200F-5349-BC75-A30F1E7BD53E}" destId="{C62E2905-8E71-BD4B-8436-731137B8F3EA}" srcOrd="0" destOrd="0" presId="urn:microsoft.com/office/officeart/2005/8/layout/process1"/>
    <dgm:cxn modelId="{E95007AB-2851-754B-BF65-863B429563D4}" type="presParOf" srcId="{F226759C-200F-5349-BC75-A30F1E7BD53E}" destId="{FB12D94B-B550-3E46-9AA4-3468933DD206}" srcOrd="1" destOrd="0" presId="urn:microsoft.com/office/officeart/2005/8/layout/process1"/>
    <dgm:cxn modelId="{A95A7971-C01F-184B-B275-8E3EC0C000CA}" type="presParOf" srcId="{FB12D94B-B550-3E46-9AA4-3468933DD206}" destId="{A3FDD79A-05DB-5441-9485-58C9D6A6047B}" srcOrd="0" destOrd="0" presId="urn:microsoft.com/office/officeart/2005/8/layout/process1"/>
    <dgm:cxn modelId="{8A0ED23A-E8FD-9C4E-BEDE-4424D3D13491}" type="presParOf" srcId="{F226759C-200F-5349-BC75-A30F1E7BD53E}" destId="{7EF9DF7D-535E-6046-BFD6-6CD98BC7BCFC}" srcOrd="2" destOrd="0" presId="urn:microsoft.com/office/officeart/2005/8/layout/process1"/>
    <dgm:cxn modelId="{425F5354-A19C-984D-AC09-521EA51F94E3}" type="presParOf" srcId="{F226759C-200F-5349-BC75-A30F1E7BD53E}" destId="{FBC41137-12E2-F540-8BCC-0D25D3D31AC0}" srcOrd="3" destOrd="0" presId="urn:microsoft.com/office/officeart/2005/8/layout/process1"/>
    <dgm:cxn modelId="{2EC66B73-2306-2242-AF57-7C1D5F7A2566}" type="presParOf" srcId="{FBC41137-12E2-F540-8BCC-0D25D3D31AC0}" destId="{631FD0A8-2765-DA4B-9C54-5F745BABEA2D}" srcOrd="0" destOrd="0" presId="urn:microsoft.com/office/officeart/2005/8/layout/process1"/>
    <dgm:cxn modelId="{D3CEB27C-804E-7E4F-9AC2-0F9884F1CC3E}" type="presParOf" srcId="{F226759C-200F-5349-BC75-A30F1E7BD53E}" destId="{39A979E1-E94B-F94A-A006-E4333B42FB2F}" srcOrd="4" destOrd="0" presId="urn:microsoft.com/office/officeart/2005/8/layout/process1"/>
    <dgm:cxn modelId="{8CF10447-C221-3746-AF77-CB115FB77A46}" type="presParOf" srcId="{F226759C-200F-5349-BC75-A30F1E7BD53E}" destId="{660C64DB-6638-2243-A9AF-A10EDA56DCA9}" srcOrd="5" destOrd="0" presId="urn:microsoft.com/office/officeart/2005/8/layout/process1"/>
    <dgm:cxn modelId="{C70EF892-5A96-C44C-8F8F-74DE0E447BE4}" type="presParOf" srcId="{660C64DB-6638-2243-A9AF-A10EDA56DCA9}" destId="{BD99BA6B-92DE-A148-80C9-5031A642513C}" srcOrd="0" destOrd="0" presId="urn:microsoft.com/office/officeart/2005/8/layout/process1"/>
    <dgm:cxn modelId="{5D2AAE7D-8543-F644-8BCD-8DFE71476A4E}" type="presParOf" srcId="{F226759C-200F-5349-BC75-A30F1E7BD53E}" destId="{98F5F034-CA79-7540-AC5E-493420675CB3}" srcOrd="6" destOrd="0" presId="urn:microsoft.com/office/officeart/2005/8/layout/process1"/>
    <dgm:cxn modelId="{3DDE764D-80B8-884E-A38D-349B6A20733A}" type="presParOf" srcId="{F226759C-200F-5349-BC75-A30F1E7BD53E}" destId="{C5FCF46C-C809-6F4F-B4D2-2718979A59B1}" srcOrd="7" destOrd="0" presId="urn:microsoft.com/office/officeart/2005/8/layout/process1"/>
    <dgm:cxn modelId="{0ABBE215-0C32-9D4E-A7A0-EAA632884E2F}" type="presParOf" srcId="{C5FCF46C-C809-6F4F-B4D2-2718979A59B1}" destId="{0887E0A3-38BF-F248-BB6E-D37441A289AE}" srcOrd="0" destOrd="0" presId="urn:microsoft.com/office/officeart/2005/8/layout/process1"/>
    <dgm:cxn modelId="{46CABC2A-B16B-E644-A493-E5440BB174CE}" type="presParOf" srcId="{F226759C-200F-5349-BC75-A30F1E7BD53E}" destId="{5262216B-E4AC-A147-B4A4-16661002C147}"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0D8AD-8E46-4546-AFE8-8C55E6CE8D53}"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it-IT"/>
        </a:p>
      </dgm:t>
    </dgm:pt>
    <dgm:pt modelId="{216F991E-2336-8944-B0AD-4FDC82E19EE1}">
      <dgm:prSet phldrT="[Testo]"/>
      <dgm:spPr>
        <a:solidFill>
          <a:srgbClr val="7C98AB"/>
        </a:solidFill>
        <a:ln>
          <a:noFill/>
        </a:ln>
      </dgm:spPr>
      <dgm:t>
        <a:bodyPr/>
        <a:lstStyle/>
        <a:p>
          <a:r>
            <a:rPr lang="it-IT" dirty="0" smtClean="0">
              <a:solidFill>
                <a:schemeClr val="bg1"/>
              </a:solidFill>
            </a:rPr>
            <a:t>TUTELA PATRIMONIO CULTURALE E BENI E</a:t>
          </a:r>
          <a:r>
            <a:rPr lang="it-IT" baseline="0" dirty="0" smtClean="0">
              <a:solidFill>
                <a:schemeClr val="bg1"/>
              </a:solidFill>
            </a:rPr>
            <a:t> ARCHEOLOGICI 730 MILIONI €</a:t>
          </a:r>
          <a:endParaRPr lang="it-IT" dirty="0">
            <a:solidFill>
              <a:schemeClr val="bg1"/>
            </a:solidFill>
          </a:endParaRPr>
        </a:p>
      </dgm:t>
    </dgm:pt>
    <dgm:pt modelId="{4E9786E4-0E35-104A-B832-6B51C6E175C2}" type="parTrans" cxnId="{16D5E8AD-6461-EA45-A2E3-5F36EC7AB8A9}">
      <dgm:prSet/>
      <dgm:spPr/>
      <dgm:t>
        <a:bodyPr/>
        <a:lstStyle/>
        <a:p>
          <a:endParaRPr lang="it-IT"/>
        </a:p>
      </dgm:t>
    </dgm:pt>
    <dgm:pt modelId="{5AD736BC-96E5-664D-B677-B05F2A946496}" type="sibTrans" cxnId="{16D5E8AD-6461-EA45-A2E3-5F36EC7AB8A9}">
      <dgm:prSet/>
      <dgm:spPr/>
      <dgm:t>
        <a:bodyPr/>
        <a:lstStyle/>
        <a:p>
          <a:endParaRPr lang="it-IT"/>
        </a:p>
      </dgm:t>
    </dgm:pt>
    <dgm:pt modelId="{8967706E-C569-A44E-810E-5EBDB46820FE}">
      <dgm:prSet phldrT="[Testo]"/>
      <dgm:spPr>
        <a:solidFill>
          <a:srgbClr val="7C98AB"/>
        </a:solidFill>
        <a:ln>
          <a:noFill/>
        </a:ln>
      </dgm:spPr>
      <dgm:t>
        <a:bodyPr/>
        <a:lstStyle/>
        <a:p>
          <a:r>
            <a:rPr lang="it-IT" dirty="0" smtClean="0">
              <a:solidFill>
                <a:schemeClr val="bg1"/>
              </a:solidFill>
            </a:rPr>
            <a:t>PROPOSTA: COLLEGARE GLI INVESTIMENTI IN RESTAURO A SOLIDI PIANI DI GESTIONE</a:t>
          </a:r>
          <a:endParaRPr lang="it-IT" dirty="0">
            <a:solidFill>
              <a:schemeClr val="bg1"/>
            </a:solidFill>
          </a:endParaRPr>
        </a:p>
      </dgm:t>
    </dgm:pt>
    <dgm:pt modelId="{40F7233B-6AD0-6B43-8355-2D42F84D8E67}" type="parTrans" cxnId="{5C4CB37B-1296-C24D-980C-4795772E6E24}">
      <dgm:prSet/>
      <dgm:spPr/>
      <dgm:t>
        <a:bodyPr/>
        <a:lstStyle/>
        <a:p>
          <a:endParaRPr lang="it-IT"/>
        </a:p>
      </dgm:t>
    </dgm:pt>
    <dgm:pt modelId="{54C110D0-6FF2-0049-9719-B48D32DB03AA}" type="sibTrans" cxnId="{5C4CB37B-1296-C24D-980C-4795772E6E24}">
      <dgm:prSet/>
      <dgm:spPr/>
      <dgm:t>
        <a:bodyPr/>
        <a:lstStyle/>
        <a:p>
          <a:endParaRPr lang="it-IT"/>
        </a:p>
      </dgm:t>
    </dgm:pt>
    <dgm:pt modelId="{D2C6FA72-DE05-494C-83A0-774295A7F36B}" type="pres">
      <dgm:prSet presAssocID="{6FE0D8AD-8E46-4546-AFE8-8C55E6CE8D53}" presName="Name0" presStyleCnt="0">
        <dgm:presLayoutVars>
          <dgm:chMax val="2"/>
          <dgm:chPref val="2"/>
          <dgm:animLvl val="lvl"/>
        </dgm:presLayoutVars>
      </dgm:prSet>
      <dgm:spPr/>
      <dgm:t>
        <a:bodyPr/>
        <a:lstStyle/>
        <a:p>
          <a:endParaRPr lang="it-IT"/>
        </a:p>
      </dgm:t>
    </dgm:pt>
    <dgm:pt modelId="{98DD7FAC-CE2F-5649-8676-191F24C1961A}" type="pres">
      <dgm:prSet presAssocID="{6FE0D8AD-8E46-4546-AFE8-8C55E6CE8D53}" presName="LeftText" presStyleLbl="revTx" presStyleIdx="0" presStyleCnt="0">
        <dgm:presLayoutVars>
          <dgm:bulletEnabled val="1"/>
        </dgm:presLayoutVars>
      </dgm:prSet>
      <dgm:spPr/>
      <dgm:t>
        <a:bodyPr/>
        <a:lstStyle/>
        <a:p>
          <a:endParaRPr lang="it-IT"/>
        </a:p>
      </dgm:t>
    </dgm:pt>
    <dgm:pt modelId="{794FA07C-C769-2148-9554-718A620AE727}" type="pres">
      <dgm:prSet presAssocID="{6FE0D8AD-8E46-4546-AFE8-8C55E6CE8D53}" presName="LeftNode" presStyleLbl="bgImgPlace1" presStyleIdx="0" presStyleCnt="2">
        <dgm:presLayoutVars>
          <dgm:chMax val="2"/>
          <dgm:chPref val="2"/>
        </dgm:presLayoutVars>
      </dgm:prSet>
      <dgm:spPr/>
      <dgm:t>
        <a:bodyPr/>
        <a:lstStyle/>
        <a:p>
          <a:endParaRPr lang="it-IT"/>
        </a:p>
      </dgm:t>
    </dgm:pt>
    <dgm:pt modelId="{FDC410AA-3549-AD45-8D40-EBF14DE6CB7D}" type="pres">
      <dgm:prSet presAssocID="{6FE0D8AD-8E46-4546-AFE8-8C55E6CE8D53}" presName="RightText" presStyleLbl="revTx" presStyleIdx="0" presStyleCnt="0">
        <dgm:presLayoutVars>
          <dgm:bulletEnabled val="1"/>
        </dgm:presLayoutVars>
      </dgm:prSet>
      <dgm:spPr/>
      <dgm:t>
        <a:bodyPr/>
        <a:lstStyle/>
        <a:p>
          <a:endParaRPr lang="it-IT"/>
        </a:p>
      </dgm:t>
    </dgm:pt>
    <dgm:pt modelId="{2551F9CA-A99C-A649-9403-BDF9BB8F4381}" type="pres">
      <dgm:prSet presAssocID="{6FE0D8AD-8E46-4546-AFE8-8C55E6CE8D53}" presName="RightNode" presStyleLbl="bgImgPlace1" presStyleIdx="1" presStyleCnt="2">
        <dgm:presLayoutVars>
          <dgm:chMax val="0"/>
          <dgm:chPref val="0"/>
        </dgm:presLayoutVars>
      </dgm:prSet>
      <dgm:spPr/>
      <dgm:t>
        <a:bodyPr/>
        <a:lstStyle/>
        <a:p>
          <a:endParaRPr lang="it-IT"/>
        </a:p>
      </dgm:t>
    </dgm:pt>
    <dgm:pt modelId="{C95CF292-5849-D945-BD97-28BB1DBE9FD7}" type="pres">
      <dgm:prSet presAssocID="{6FE0D8AD-8E46-4546-AFE8-8C55E6CE8D53}" presName="TopArrow" presStyleLbl="node1" presStyleIdx="0" presStyleCnt="2" custLinFactNeighborY="360"/>
      <dgm:spPr>
        <a:solidFill>
          <a:srgbClr val="445364"/>
        </a:solidFill>
        <a:ln>
          <a:solidFill>
            <a:srgbClr val="445364"/>
          </a:solidFill>
        </a:ln>
      </dgm:spPr>
    </dgm:pt>
    <dgm:pt modelId="{89C41762-8FB8-714F-A5D8-1C8DDDBDB226}" type="pres">
      <dgm:prSet presAssocID="{6FE0D8AD-8E46-4546-AFE8-8C55E6CE8D53}" presName="BottomArrow" presStyleLbl="node1" presStyleIdx="1" presStyleCnt="2"/>
      <dgm:spPr>
        <a:solidFill>
          <a:srgbClr val="445364"/>
        </a:solidFill>
        <a:ln>
          <a:solidFill>
            <a:srgbClr val="445364"/>
          </a:solidFill>
        </a:ln>
      </dgm:spPr>
    </dgm:pt>
  </dgm:ptLst>
  <dgm:cxnLst>
    <dgm:cxn modelId="{38A8F8D4-E859-6848-9366-14B4D1D33691}" type="presOf" srcId="{8967706E-C569-A44E-810E-5EBDB46820FE}" destId="{2551F9CA-A99C-A649-9403-BDF9BB8F4381}" srcOrd="1" destOrd="0" presId="urn:microsoft.com/office/officeart/2009/layout/ReverseList"/>
    <dgm:cxn modelId="{348513C5-C4C4-A142-BBAC-F2A963F12325}" type="presOf" srcId="{216F991E-2336-8944-B0AD-4FDC82E19EE1}" destId="{98DD7FAC-CE2F-5649-8676-191F24C1961A}" srcOrd="0" destOrd="0" presId="urn:microsoft.com/office/officeart/2009/layout/ReverseList"/>
    <dgm:cxn modelId="{294C9DCD-6CC4-7D4C-BE9A-7D83937F3D02}" type="presOf" srcId="{6FE0D8AD-8E46-4546-AFE8-8C55E6CE8D53}" destId="{D2C6FA72-DE05-494C-83A0-774295A7F36B}" srcOrd="0" destOrd="0" presId="urn:microsoft.com/office/officeart/2009/layout/ReverseList"/>
    <dgm:cxn modelId="{5C4CB37B-1296-C24D-980C-4795772E6E24}" srcId="{6FE0D8AD-8E46-4546-AFE8-8C55E6CE8D53}" destId="{8967706E-C569-A44E-810E-5EBDB46820FE}" srcOrd="1" destOrd="0" parTransId="{40F7233B-6AD0-6B43-8355-2D42F84D8E67}" sibTransId="{54C110D0-6FF2-0049-9719-B48D32DB03AA}"/>
    <dgm:cxn modelId="{06EE63EF-ACA3-7848-BBC9-FC15C4B7AD10}" type="presOf" srcId="{216F991E-2336-8944-B0AD-4FDC82E19EE1}" destId="{794FA07C-C769-2148-9554-718A620AE727}" srcOrd="1" destOrd="0" presId="urn:microsoft.com/office/officeart/2009/layout/ReverseList"/>
    <dgm:cxn modelId="{2EC745E3-0318-E141-A20E-A52D2D553252}" type="presOf" srcId="{8967706E-C569-A44E-810E-5EBDB46820FE}" destId="{FDC410AA-3549-AD45-8D40-EBF14DE6CB7D}" srcOrd="0" destOrd="0" presId="urn:microsoft.com/office/officeart/2009/layout/ReverseList"/>
    <dgm:cxn modelId="{16D5E8AD-6461-EA45-A2E3-5F36EC7AB8A9}" srcId="{6FE0D8AD-8E46-4546-AFE8-8C55E6CE8D53}" destId="{216F991E-2336-8944-B0AD-4FDC82E19EE1}" srcOrd="0" destOrd="0" parTransId="{4E9786E4-0E35-104A-B832-6B51C6E175C2}" sibTransId="{5AD736BC-96E5-664D-B677-B05F2A946496}"/>
    <dgm:cxn modelId="{A428FDC2-BBBB-CA4E-B989-358EAD2F02F4}" type="presParOf" srcId="{D2C6FA72-DE05-494C-83A0-774295A7F36B}" destId="{98DD7FAC-CE2F-5649-8676-191F24C1961A}" srcOrd="0" destOrd="0" presId="urn:microsoft.com/office/officeart/2009/layout/ReverseList"/>
    <dgm:cxn modelId="{68E7239F-F10E-2F4A-9E30-A587ECE7E3C4}" type="presParOf" srcId="{D2C6FA72-DE05-494C-83A0-774295A7F36B}" destId="{794FA07C-C769-2148-9554-718A620AE727}" srcOrd="1" destOrd="0" presId="urn:microsoft.com/office/officeart/2009/layout/ReverseList"/>
    <dgm:cxn modelId="{A1CF2783-A39E-304E-B97D-A2CFBA9B3AF3}" type="presParOf" srcId="{D2C6FA72-DE05-494C-83A0-774295A7F36B}" destId="{FDC410AA-3549-AD45-8D40-EBF14DE6CB7D}" srcOrd="2" destOrd="0" presId="urn:microsoft.com/office/officeart/2009/layout/ReverseList"/>
    <dgm:cxn modelId="{4508E6BB-ECB3-5D4A-A3EC-E09F1B9728DA}" type="presParOf" srcId="{D2C6FA72-DE05-494C-83A0-774295A7F36B}" destId="{2551F9CA-A99C-A649-9403-BDF9BB8F4381}" srcOrd="3" destOrd="0" presId="urn:microsoft.com/office/officeart/2009/layout/ReverseList"/>
    <dgm:cxn modelId="{8392F87A-BB58-6244-8E36-EC72DD7BFFEB}" type="presParOf" srcId="{D2C6FA72-DE05-494C-83A0-774295A7F36B}" destId="{C95CF292-5849-D945-BD97-28BB1DBE9FD7}" srcOrd="4" destOrd="0" presId="urn:microsoft.com/office/officeart/2009/layout/ReverseList"/>
    <dgm:cxn modelId="{631E2181-2AF4-0D43-A96A-174C0C34EA9E}" type="presParOf" srcId="{D2C6FA72-DE05-494C-83A0-774295A7F36B}" destId="{89C41762-8FB8-714F-A5D8-1C8DDDBDB226}"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A2E89-7938-40FC-BEAD-F8E7646322F1}"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it-IT"/>
        </a:p>
      </dgm:t>
    </dgm:pt>
    <dgm:pt modelId="{D21BD72C-BA58-42D7-985F-E8E67F1EA52A}">
      <dgm:prSet phldrT="[Testo]"/>
      <dgm:spPr>
        <a:solidFill>
          <a:srgbClr val="445364"/>
        </a:solidFill>
      </dgm:spPr>
      <dgm:t>
        <a:bodyPr/>
        <a:lstStyle/>
        <a:p>
          <a:r>
            <a:rPr lang="it-IT" dirty="0" smtClean="0">
              <a:latin typeface="Fedra Sans Std Bold" panose="020B0804040000020004" pitchFamily="34" charset="0"/>
            </a:rPr>
            <a:t>LEGGE CINEMA</a:t>
          </a:r>
          <a:endParaRPr lang="it-IT" dirty="0">
            <a:latin typeface="Fedra Sans Std Bold" panose="020B0804040000020004" pitchFamily="34" charset="0"/>
          </a:endParaRPr>
        </a:p>
      </dgm:t>
    </dgm:pt>
    <dgm:pt modelId="{861C7C20-31B0-437C-BD11-A629368B3950}" type="parTrans" cxnId="{5DFA5175-C9B5-4395-982F-8879A84A7031}">
      <dgm:prSet/>
      <dgm:spPr/>
      <dgm:t>
        <a:bodyPr/>
        <a:lstStyle/>
        <a:p>
          <a:endParaRPr lang="it-IT">
            <a:latin typeface="Fedra Sans Std Bold" panose="020B0804040000020004" pitchFamily="34" charset="0"/>
          </a:endParaRPr>
        </a:p>
      </dgm:t>
    </dgm:pt>
    <dgm:pt modelId="{FDEC9302-7E5E-4CF0-A3DB-5892B6CFE0F0}" type="sibTrans" cxnId="{5DFA5175-C9B5-4395-982F-8879A84A7031}">
      <dgm:prSet/>
      <dgm:spPr/>
      <dgm:t>
        <a:bodyPr/>
        <a:lstStyle/>
        <a:p>
          <a:endParaRPr lang="it-IT">
            <a:latin typeface="Fedra Sans Std Bold" panose="020B0804040000020004" pitchFamily="34" charset="0"/>
          </a:endParaRPr>
        </a:p>
      </dgm:t>
    </dgm:pt>
    <dgm:pt modelId="{6C598724-5D4D-4A74-9968-62B537E1425A}">
      <dgm:prSet phldrT="[Testo]"/>
      <dgm:spPr>
        <a:solidFill>
          <a:srgbClr val="7C98AB"/>
        </a:solidFill>
      </dgm:spPr>
      <dgm:t>
        <a:bodyPr/>
        <a:lstStyle/>
        <a:p>
          <a:r>
            <a:rPr lang="it-IT" dirty="0" smtClean="0">
              <a:latin typeface="Fedra Sans Std Bold" panose="020B0804040000020004" pitchFamily="34" charset="0"/>
            </a:rPr>
            <a:t>CODICE SPETTACOLO</a:t>
          </a:r>
          <a:endParaRPr lang="it-IT" dirty="0">
            <a:latin typeface="Fedra Sans Std Bold" panose="020B0804040000020004" pitchFamily="34" charset="0"/>
          </a:endParaRPr>
        </a:p>
      </dgm:t>
    </dgm:pt>
    <dgm:pt modelId="{75430BFB-2063-4E8B-8376-CBE0F3222280}" type="parTrans" cxnId="{943C158F-2F89-4AD9-A4DF-F2B6ED931065}">
      <dgm:prSet/>
      <dgm:spPr/>
      <dgm:t>
        <a:bodyPr/>
        <a:lstStyle/>
        <a:p>
          <a:endParaRPr lang="it-IT">
            <a:latin typeface="Fedra Sans Std Bold" panose="020B0804040000020004" pitchFamily="34" charset="0"/>
          </a:endParaRPr>
        </a:p>
      </dgm:t>
    </dgm:pt>
    <dgm:pt modelId="{81F25294-2526-4600-8116-6BFDE072E1B0}" type="sibTrans" cxnId="{943C158F-2F89-4AD9-A4DF-F2B6ED931065}">
      <dgm:prSet/>
      <dgm:spPr/>
      <dgm:t>
        <a:bodyPr/>
        <a:lstStyle/>
        <a:p>
          <a:endParaRPr lang="it-IT">
            <a:latin typeface="Fedra Sans Std Bold" panose="020B0804040000020004" pitchFamily="34" charset="0"/>
          </a:endParaRPr>
        </a:p>
      </dgm:t>
    </dgm:pt>
    <dgm:pt modelId="{C82A38DA-F3DE-4719-835F-DDBB6F51703F}">
      <dgm:prSet phldrT="[Testo]"/>
      <dgm:spPr>
        <a:solidFill>
          <a:srgbClr val="445364"/>
        </a:solidFill>
      </dgm:spPr>
      <dgm:t>
        <a:bodyPr/>
        <a:lstStyle/>
        <a:p>
          <a:r>
            <a:rPr lang="it-IT" dirty="0" smtClean="0">
              <a:latin typeface="Fedra Sans Std Bold" panose="020B0804040000020004" pitchFamily="34" charset="0"/>
            </a:rPr>
            <a:t>AUMENTO FUS</a:t>
          </a:r>
          <a:endParaRPr lang="it-IT" dirty="0">
            <a:latin typeface="Fedra Sans Std Bold" panose="020B0804040000020004" pitchFamily="34" charset="0"/>
          </a:endParaRPr>
        </a:p>
      </dgm:t>
    </dgm:pt>
    <dgm:pt modelId="{4FA827B6-2F8C-4B84-B8DC-280DB7AC6406}" type="parTrans" cxnId="{4CB92F85-842B-4BED-A4D4-9A57187C1BCB}">
      <dgm:prSet/>
      <dgm:spPr/>
      <dgm:t>
        <a:bodyPr/>
        <a:lstStyle/>
        <a:p>
          <a:endParaRPr lang="it-IT">
            <a:latin typeface="Fedra Sans Std Bold" panose="020B0804040000020004" pitchFamily="34" charset="0"/>
          </a:endParaRPr>
        </a:p>
      </dgm:t>
    </dgm:pt>
    <dgm:pt modelId="{2674E730-964F-4F66-B7B5-40D8F56B6190}" type="sibTrans" cxnId="{4CB92F85-842B-4BED-A4D4-9A57187C1BCB}">
      <dgm:prSet/>
      <dgm:spPr/>
      <dgm:t>
        <a:bodyPr/>
        <a:lstStyle/>
        <a:p>
          <a:endParaRPr lang="it-IT">
            <a:latin typeface="Fedra Sans Std Bold" panose="020B0804040000020004" pitchFamily="34" charset="0"/>
          </a:endParaRPr>
        </a:p>
      </dgm:t>
    </dgm:pt>
    <dgm:pt modelId="{FA00D692-4A95-4589-A1AB-CDA808488AF4}" type="pres">
      <dgm:prSet presAssocID="{57EA2E89-7938-40FC-BEAD-F8E7646322F1}" presName="linearFlow" presStyleCnt="0">
        <dgm:presLayoutVars>
          <dgm:dir/>
          <dgm:resizeHandles val="exact"/>
        </dgm:presLayoutVars>
      </dgm:prSet>
      <dgm:spPr/>
      <dgm:t>
        <a:bodyPr/>
        <a:lstStyle/>
        <a:p>
          <a:endParaRPr lang="it-IT"/>
        </a:p>
      </dgm:t>
    </dgm:pt>
    <dgm:pt modelId="{CB064133-5454-4701-ABCA-CDB32C068B6C}" type="pres">
      <dgm:prSet presAssocID="{D21BD72C-BA58-42D7-985F-E8E67F1EA52A}" presName="comp" presStyleCnt="0"/>
      <dgm:spPr/>
    </dgm:pt>
    <dgm:pt modelId="{57CFEA85-D8E6-42F4-9D94-D6D9A3E01313}" type="pres">
      <dgm:prSet presAssocID="{D21BD72C-BA58-42D7-985F-E8E67F1EA52A}" presName="rect2" presStyleLbl="node1" presStyleIdx="0" presStyleCnt="3">
        <dgm:presLayoutVars>
          <dgm:bulletEnabled val="1"/>
        </dgm:presLayoutVars>
      </dgm:prSet>
      <dgm:spPr/>
      <dgm:t>
        <a:bodyPr/>
        <a:lstStyle/>
        <a:p>
          <a:endParaRPr lang="it-IT"/>
        </a:p>
      </dgm:t>
    </dgm:pt>
    <dgm:pt modelId="{0E6A2D38-6712-4988-8042-AD8CD10FF77B}" type="pres">
      <dgm:prSet presAssocID="{D21BD72C-BA58-42D7-985F-E8E67F1EA52A}" presName="rect1" presStyleLbl="lnNod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 r="-1000"/>
          </a:stretch>
        </a:blipFill>
      </dgm:spPr>
    </dgm:pt>
    <dgm:pt modelId="{E87725C2-C62A-4290-B6A5-CA25C5BBA962}" type="pres">
      <dgm:prSet presAssocID="{FDEC9302-7E5E-4CF0-A3DB-5892B6CFE0F0}" presName="sibTrans" presStyleCnt="0"/>
      <dgm:spPr/>
    </dgm:pt>
    <dgm:pt modelId="{442158F7-C00C-439E-8069-EBFEDF47C85A}" type="pres">
      <dgm:prSet presAssocID="{6C598724-5D4D-4A74-9968-62B537E1425A}" presName="comp" presStyleCnt="0"/>
      <dgm:spPr/>
    </dgm:pt>
    <dgm:pt modelId="{8F47A58E-CE2A-4C51-A076-65AD4416A47B}" type="pres">
      <dgm:prSet presAssocID="{6C598724-5D4D-4A74-9968-62B537E1425A}" presName="rect2" presStyleLbl="node1" presStyleIdx="1" presStyleCnt="3">
        <dgm:presLayoutVars>
          <dgm:bulletEnabled val="1"/>
        </dgm:presLayoutVars>
      </dgm:prSet>
      <dgm:spPr/>
      <dgm:t>
        <a:bodyPr/>
        <a:lstStyle/>
        <a:p>
          <a:endParaRPr lang="it-IT"/>
        </a:p>
      </dgm:t>
    </dgm:pt>
    <dgm:pt modelId="{292980E7-BD0C-4AA2-867B-43241A6C5E2E}" type="pres">
      <dgm:prSet presAssocID="{6C598724-5D4D-4A74-9968-62B537E1425A}" presName="rect1" presStyleLbl="lnNode1" presStyleIdx="1" presStyleCnt="3"/>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1000" b="-1000"/>
          </a:stretch>
        </a:blipFill>
      </dgm:spPr>
    </dgm:pt>
    <dgm:pt modelId="{E825E6E7-492B-4C81-9A39-94DB15859776}" type="pres">
      <dgm:prSet presAssocID="{81F25294-2526-4600-8116-6BFDE072E1B0}" presName="sibTrans" presStyleCnt="0"/>
      <dgm:spPr/>
    </dgm:pt>
    <dgm:pt modelId="{23E2C070-68D6-4BD7-9214-68EC12D082BB}" type="pres">
      <dgm:prSet presAssocID="{C82A38DA-F3DE-4719-835F-DDBB6F51703F}" presName="comp" presStyleCnt="0"/>
      <dgm:spPr/>
    </dgm:pt>
    <dgm:pt modelId="{1832B97B-FC32-4625-9911-79730761D85C}" type="pres">
      <dgm:prSet presAssocID="{C82A38DA-F3DE-4719-835F-DDBB6F51703F}" presName="rect2" presStyleLbl="node1" presStyleIdx="2" presStyleCnt="3">
        <dgm:presLayoutVars>
          <dgm:bulletEnabled val="1"/>
        </dgm:presLayoutVars>
      </dgm:prSet>
      <dgm:spPr/>
      <dgm:t>
        <a:bodyPr/>
        <a:lstStyle/>
        <a:p>
          <a:endParaRPr lang="it-IT"/>
        </a:p>
      </dgm:t>
    </dgm:pt>
    <dgm:pt modelId="{0BB7051D-6037-45BF-BB93-912E2C407F50}" type="pres">
      <dgm:prSet presAssocID="{C82A38DA-F3DE-4719-835F-DDBB6F51703F}" presName="rect1" presStyleLbl="lnNode1" presStyleIdx="2" presStyleCnt="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0000" r="-10000"/>
          </a:stretch>
        </a:blipFill>
      </dgm:spPr>
    </dgm:pt>
  </dgm:ptLst>
  <dgm:cxnLst>
    <dgm:cxn modelId="{3F04471C-F6BF-4140-9E5B-DEA981A3B062}" type="presOf" srcId="{C82A38DA-F3DE-4719-835F-DDBB6F51703F}" destId="{1832B97B-FC32-4625-9911-79730761D85C}" srcOrd="0" destOrd="0" presId="urn:microsoft.com/office/officeart/2008/layout/AlternatingPictureBlocks"/>
    <dgm:cxn modelId="{0CF00C24-74F6-48FC-9C51-722CBDA4D10D}" type="presOf" srcId="{D21BD72C-BA58-42D7-985F-E8E67F1EA52A}" destId="{57CFEA85-D8E6-42F4-9D94-D6D9A3E01313}" srcOrd="0" destOrd="0" presId="urn:microsoft.com/office/officeart/2008/layout/AlternatingPictureBlocks"/>
    <dgm:cxn modelId="{943C158F-2F89-4AD9-A4DF-F2B6ED931065}" srcId="{57EA2E89-7938-40FC-BEAD-F8E7646322F1}" destId="{6C598724-5D4D-4A74-9968-62B537E1425A}" srcOrd="1" destOrd="0" parTransId="{75430BFB-2063-4E8B-8376-CBE0F3222280}" sibTransId="{81F25294-2526-4600-8116-6BFDE072E1B0}"/>
    <dgm:cxn modelId="{1533BDA3-F717-4416-B946-80D8084609F0}" type="presOf" srcId="{6C598724-5D4D-4A74-9968-62B537E1425A}" destId="{8F47A58E-CE2A-4C51-A076-65AD4416A47B}" srcOrd="0" destOrd="0" presId="urn:microsoft.com/office/officeart/2008/layout/AlternatingPictureBlocks"/>
    <dgm:cxn modelId="{94472D30-8AD2-4410-A85D-9289569B93E3}" type="presOf" srcId="{57EA2E89-7938-40FC-BEAD-F8E7646322F1}" destId="{FA00D692-4A95-4589-A1AB-CDA808488AF4}" srcOrd="0" destOrd="0" presId="urn:microsoft.com/office/officeart/2008/layout/AlternatingPictureBlocks"/>
    <dgm:cxn modelId="{4CB92F85-842B-4BED-A4D4-9A57187C1BCB}" srcId="{57EA2E89-7938-40FC-BEAD-F8E7646322F1}" destId="{C82A38DA-F3DE-4719-835F-DDBB6F51703F}" srcOrd="2" destOrd="0" parTransId="{4FA827B6-2F8C-4B84-B8DC-280DB7AC6406}" sibTransId="{2674E730-964F-4F66-B7B5-40D8F56B6190}"/>
    <dgm:cxn modelId="{5DFA5175-C9B5-4395-982F-8879A84A7031}" srcId="{57EA2E89-7938-40FC-BEAD-F8E7646322F1}" destId="{D21BD72C-BA58-42D7-985F-E8E67F1EA52A}" srcOrd="0" destOrd="0" parTransId="{861C7C20-31B0-437C-BD11-A629368B3950}" sibTransId="{FDEC9302-7E5E-4CF0-A3DB-5892B6CFE0F0}"/>
    <dgm:cxn modelId="{E39486B8-D637-4AAA-8341-8A6A1EB2CFEE}" type="presParOf" srcId="{FA00D692-4A95-4589-A1AB-CDA808488AF4}" destId="{CB064133-5454-4701-ABCA-CDB32C068B6C}" srcOrd="0" destOrd="0" presId="urn:microsoft.com/office/officeart/2008/layout/AlternatingPictureBlocks"/>
    <dgm:cxn modelId="{4F58E8A8-C6F9-49A0-A88F-4A104564490C}" type="presParOf" srcId="{CB064133-5454-4701-ABCA-CDB32C068B6C}" destId="{57CFEA85-D8E6-42F4-9D94-D6D9A3E01313}" srcOrd="0" destOrd="0" presId="urn:microsoft.com/office/officeart/2008/layout/AlternatingPictureBlocks"/>
    <dgm:cxn modelId="{AB0D7DAA-7FDB-46EF-B5C8-DFEAC514F1FB}" type="presParOf" srcId="{CB064133-5454-4701-ABCA-CDB32C068B6C}" destId="{0E6A2D38-6712-4988-8042-AD8CD10FF77B}" srcOrd="1" destOrd="0" presId="urn:microsoft.com/office/officeart/2008/layout/AlternatingPictureBlocks"/>
    <dgm:cxn modelId="{E654557B-C660-4782-BCF2-B2F5ADCCC369}" type="presParOf" srcId="{FA00D692-4A95-4589-A1AB-CDA808488AF4}" destId="{E87725C2-C62A-4290-B6A5-CA25C5BBA962}" srcOrd="1" destOrd="0" presId="urn:microsoft.com/office/officeart/2008/layout/AlternatingPictureBlocks"/>
    <dgm:cxn modelId="{17E95C28-A4AA-464D-AD55-9C39FD3A611D}" type="presParOf" srcId="{FA00D692-4A95-4589-A1AB-CDA808488AF4}" destId="{442158F7-C00C-439E-8069-EBFEDF47C85A}" srcOrd="2" destOrd="0" presId="urn:microsoft.com/office/officeart/2008/layout/AlternatingPictureBlocks"/>
    <dgm:cxn modelId="{166DE3D5-6F16-45CB-9291-1202DD99CDDA}" type="presParOf" srcId="{442158F7-C00C-439E-8069-EBFEDF47C85A}" destId="{8F47A58E-CE2A-4C51-A076-65AD4416A47B}" srcOrd="0" destOrd="0" presId="urn:microsoft.com/office/officeart/2008/layout/AlternatingPictureBlocks"/>
    <dgm:cxn modelId="{8C43A1EE-312E-4C51-B9E5-7E8073392A31}" type="presParOf" srcId="{442158F7-C00C-439E-8069-EBFEDF47C85A}" destId="{292980E7-BD0C-4AA2-867B-43241A6C5E2E}" srcOrd="1" destOrd="0" presId="urn:microsoft.com/office/officeart/2008/layout/AlternatingPictureBlocks"/>
    <dgm:cxn modelId="{BDA24868-15E2-419A-9043-344201F4AF31}" type="presParOf" srcId="{FA00D692-4A95-4589-A1AB-CDA808488AF4}" destId="{E825E6E7-492B-4C81-9A39-94DB15859776}" srcOrd="3" destOrd="0" presId="urn:microsoft.com/office/officeart/2008/layout/AlternatingPictureBlocks"/>
    <dgm:cxn modelId="{6570B6DF-3F1B-4ECB-B363-9A8263E4ECAB}" type="presParOf" srcId="{FA00D692-4A95-4589-A1AB-CDA808488AF4}" destId="{23E2C070-68D6-4BD7-9214-68EC12D082BB}" srcOrd="4" destOrd="0" presId="urn:microsoft.com/office/officeart/2008/layout/AlternatingPictureBlocks"/>
    <dgm:cxn modelId="{4DF1D410-7943-4B14-A78D-95CE82EBC6A2}" type="presParOf" srcId="{23E2C070-68D6-4BD7-9214-68EC12D082BB}" destId="{1832B97B-FC32-4625-9911-79730761D85C}" srcOrd="0" destOrd="0" presId="urn:microsoft.com/office/officeart/2008/layout/AlternatingPictureBlocks"/>
    <dgm:cxn modelId="{80C514AA-8543-40B5-A8DE-7CD3F72C28A1}" type="presParOf" srcId="{23E2C070-68D6-4BD7-9214-68EC12D082BB}" destId="{0BB7051D-6037-45BF-BB93-912E2C407F50}"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10F30-9A17-4F50-B6F7-801939A9E011}" type="doc">
      <dgm:prSet loTypeId="urn:microsoft.com/office/officeart/2005/8/layout/vProcess5" loCatId="process" qsTypeId="urn:microsoft.com/office/officeart/2005/8/quickstyle/simple1" qsCatId="simple" csTypeId="urn:microsoft.com/office/officeart/2005/8/colors/accent1_2" csCatId="accent1" phldr="1"/>
      <dgm:spPr/>
    </dgm:pt>
    <dgm:pt modelId="{74FE1589-9AAC-4866-98D4-9026C2CB27D9}">
      <dgm:prSet/>
      <dgm:spPr>
        <a:solidFill>
          <a:srgbClr val="C2347E"/>
        </a:solidFill>
      </dgm:spPr>
      <dgm:t>
        <a:bodyPr/>
        <a:lstStyle/>
        <a:p>
          <a:r>
            <a:rPr lang="it-IT" dirty="0" smtClean="0">
              <a:solidFill>
                <a:schemeClr val="bg1"/>
              </a:solidFill>
              <a:effectLst>
                <a:outerShdw blurRad="38100" dist="38100" dir="2700000" algn="tl">
                  <a:srgbClr val="000000">
                    <a:alpha val="43137"/>
                  </a:srgbClr>
                </a:outerShdw>
              </a:effectLst>
              <a:latin typeface="Fedra Sans Std Book" panose="020B0504040000020004" pitchFamily="34" charset="0"/>
            </a:rPr>
            <a:t>LO SPETTACOLO è STRUMENTO DI INCLUSIONE SOCIALE E PUÒ AIUTARE A RICOSTRUIRE UNA NUOVA IDENTITÀ COLLETTIVA </a:t>
          </a:r>
          <a:endParaRPr lang="it-IT" dirty="0">
            <a:solidFill>
              <a:schemeClr val="bg1"/>
            </a:solidFill>
            <a:effectLst>
              <a:outerShdw blurRad="38100" dist="38100" dir="2700000" algn="tl">
                <a:srgbClr val="000000">
                  <a:alpha val="43137"/>
                </a:srgbClr>
              </a:outerShdw>
            </a:effectLst>
            <a:latin typeface="Fedra Sans Std Book" panose="020B0504040000020004" pitchFamily="34" charset="0"/>
          </a:endParaRPr>
        </a:p>
      </dgm:t>
    </dgm:pt>
    <dgm:pt modelId="{81B33C49-475F-45FC-B02D-72E7DF6E1F8F}" type="parTrans" cxnId="{241C54F4-45E4-44A4-8459-CA853DD0A10C}">
      <dgm:prSet/>
      <dgm:spPr/>
      <dgm:t>
        <a:bodyPr/>
        <a:lstStyle/>
        <a:p>
          <a:endParaRPr lang="it-IT">
            <a:solidFill>
              <a:srgbClr val="445364"/>
            </a:solidFill>
            <a:effectLst>
              <a:outerShdw blurRad="38100" dist="38100" dir="2700000" algn="tl">
                <a:srgbClr val="000000">
                  <a:alpha val="43137"/>
                </a:srgbClr>
              </a:outerShdw>
            </a:effectLst>
            <a:latin typeface="Fedra Sans Std Book" panose="020B0504040000020004" pitchFamily="34" charset="0"/>
          </a:endParaRPr>
        </a:p>
      </dgm:t>
    </dgm:pt>
    <dgm:pt modelId="{041B9EF6-70A3-458C-B6A0-7DB2C8C3F311}" type="sibTrans" cxnId="{241C54F4-45E4-44A4-8459-CA853DD0A10C}">
      <dgm:prSet/>
      <dgm:spPr>
        <a:solidFill>
          <a:srgbClr val="445364">
            <a:alpha val="90000"/>
          </a:srgbClr>
        </a:solidFill>
      </dgm:spPr>
      <dgm:t>
        <a:bodyPr/>
        <a:lstStyle/>
        <a:p>
          <a:endParaRPr lang="it-IT">
            <a:solidFill>
              <a:srgbClr val="445364"/>
            </a:solidFill>
            <a:effectLst>
              <a:outerShdw blurRad="38100" dist="38100" dir="2700000" algn="tl">
                <a:srgbClr val="000000">
                  <a:alpha val="43137"/>
                </a:srgbClr>
              </a:outerShdw>
            </a:effectLst>
            <a:latin typeface="Fedra Sans Std Book" panose="020B0504040000020004" pitchFamily="34" charset="0"/>
          </a:endParaRPr>
        </a:p>
      </dgm:t>
    </dgm:pt>
    <dgm:pt modelId="{C04E1D1E-BF5E-48C9-85D6-56E0FBFD5BAE}" type="pres">
      <dgm:prSet presAssocID="{4F210F30-9A17-4F50-B6F7-801939A9E011}" presName="outerComposite" presStyleCnt="0">
        <dgm:presLayoutVars>
          <dgm:chMax val="5"/>
          <dgm:dir/>
          <dgm:resizeHandles val="exact"/>
        </dgm:presLayoutVars>
      </dgm:prSet>
      <dgm:spPr/>
    </dgm:pt>
    <dgm:pt modelId="{DF7A6488-AE13-4DC1-8022-53464726A08C}" type="pres">
      <dgm:prSet presAssocID="{4F210F30-9A17-4F50-B6F7-801939A9E011}" presName="dummyMaxCanvas" presStyleCnt="0">
        <dgm:presLayoutVars/>
      </dgm:prSet>
      <dgm:spPr/>
    </dgm:pt>
    <dgm:pt modelId="{15E6554E-7506-F543-99D2-95847281FA1A}" type="pres">
      <dgm:prSet presAssocID="{4F210F30-9A17-4F50-B6F7-801939A9E011}" presName="OneNode_1" presStyleLbl="node1" presStyleIdx="0" presStyleCnt="1">
        <dgm:presLayoutVars>
          <dgm:bulletEnabled val="1"/>
        </dgm:presLayoutVars>
      </dgm:prSet>
      <dgm:spPr/>
      <dgm:t>
        <a:bodyPr/>
        <a:lstStyle/>
        <a:p>
          <a:endParaRPr lang="it-IT"/>
        </a:p>
      </dgm:t>
    </dgm:pt>
  </dgm:ptLst>
  <dgm:cxnLst>
    <dgm:cxn modelId="{241C54F4-45E4-44A4-8459-CA853DD0A10C}" srcId="{4F210F30-9A17-4F50-B6F7-801939A9E011}" destId="{74FE1589-9AAC-4866-98D4-9026C2CB27D9}" srcOrd="0" destOrd="0" parTransId="{81B33C49-475F-45FC-B02D-72E7DF6E1F8F}" sibTransId="{041B9EF6-70A3-458C-B6A0-7DB2C8C3F311}"/>
    <dgm:cxn modelId="{CDFE63BD-8CA4-41A5-A796-C2A3DD3392CE}" type="presOf" srcId="{4F210F30-9A17-4F50-B6F7-801939A9E011}" destId="{C04E1D1E-BF5E-48C9-85D6-56E0FBFD5BAE}" srcOrd="0" destOrd="0" presId="urn:microsoft.com/office/officeart/2005/8/layout/vProcess5"/>
    <dgm:cxn modelId="{CCDF8609-DA45-4E45-96B3-BC973AE1855C}" type="presOf" srcId="{74FE1589-9AAC-4866-98D4-9026C2CB27D9}" destId="{15E6554E-7506-F543-99D2-95847281FA1A}" srcOrd="0" destOrd="0" presId="urn:microsoft.com/office/officeart/2005/8/layout/vProcess5"/>
    <dgm:cxn modelId="{8AEC85C4-0160-43E6-88BD-5FDD55F67517}" type="presParOf" srcId="{C04E1D1E-BF5E-48C9-85D6-56E0FBFD5BAE}" destId="{DF7A6488-AE13-4DC1-8022-53464726A08C}" srcOrd="0" destOrd="0" presId="urn:microsoft.com/office/officeart/2005/8/layout/vProcess5"/>
    <dgm:cxn modelId="{20EE96CA-A28D-4B43-ADFE-50797B01B12B}" type="presParOf" srcId="{C04E1D1E-BF5E-48C9-85D6-56E0FBFD5BAE}" destId="{15E6554E-7506-F543-99D2-95847281FA1A}" srcOrd="1"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6808E-DAAB-4BF5-8373-59CDE5194B88}"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it-IT"/>
        </a:p>
      </dgm:t>
    </dgm:pt>
    <dgm:pt modelId="{F080210F-5712-43C2-93C4-2359EC983C24}">
      <dgm:prSet phldrT="[Testo]"/>
      <dgm:spPr>
        <a:solidFill>
          <a:srgbClr val="C2347E">
            <a:alpha val="85000"/>
          </a:srgbClr>
        </a:solidFill>
      </dgm:spPr>
      <dgm:t>
        <a:bodyPr/>
        <a:lstStyle/>
        <a:p>
          <a:r>
            <a:rPr lang="it-IT" dirty="0" smtClean="0">
              <a:solidFill>
                <a:schemeClr val="bg1"/>
              </a:solidFill>
              <a:latin typeface="Fedra Sans Std Bold" panose="020B0804040000020004" pitchFamily="34" charset="0"/>
            </a:rPr>
            <a:t>NORD 160€</a:t>
          </a:r>
          <a:endParaRPr lang="it-IT" dirty="0">
            <a:solidFill>
              <a:schemeClr val="bg1"/>
            </a:solidFill>
            <a:latin typeface="Fedra Sans Std Bold" panose="020B0804040000020004" pitchFamily="34" charset="0"/>
          </a:endParaRPr>
        </a:p>
      </dgm:t>
    </dgm:pt>
    <dgm:pt modelId="{3E9FF1A0-5655-470C-A28A-6F755C896F9C}" type="parTrans" cxnId="{743989AD-8FEB-43D2-8730-335C499A8355}">
      <dgm:prSet/>
      <dgm:spPr/>
      <dgm:t>
        <a:bodyPr/>
        <a:lstStyle/>
        <a:p>
          <a:endParaRPr lang="it-IT">
            <a:solidFill>
              <a:schemeClr val="bg1"/>
            </a:solidFill>
            <a:latin typeface="Fedra Sans Std Bold" panose="020B0804040000020004" pitchFamily="34" charset="0"/>
          </a:endParaRPr>
        </a:p>
      </dgm:t>
    </dgm:pt>
    <dgm:pt modelId="{EDF7DCF3-5572-4A81-B947-3413560F445E}" type="sibTrans" cxnId="{743989AD-8FEB-43D2-8730-335C499A8355}">
      <dgm:prSet/>
      <dgm:spPr/>
      <dgm:t>
        <a:bodyPr/>
        <a:lstStyle/>
        <a:p>
          <a:endParaRPr lang="it-IT">
            <a:solidFill>
              <a:schemeClr val="bg1"/>
            </a:solidFill>
            <a:latin typeface="Fedra Sans Std Bold" panose="020B0804040000020004" pitchFamily="34" charset="0"/>
          </a:endParaRPr>
        </a:p>
      </dgm:t>
    </dgm:pt>
    <dgm:pt modelId="{3E304AF0-9E08-4362-AA5B-6AE76210DC9A}">
      <dgm:prSet phldrT="[Testo]"/>
      <dgm:spPr>
        <a:solidFill>
          <a:srgbClr val="FF9900">
            <a:alpha val="85000"/>
          </a:srgbClr>
        </a:solidFill>
      </dgm:spPr>
      <dgm:t>
        <a:bodyPr/>
        <a:lstStyle/>
        <a:p>
          <a:r>
            <a:rPr lang="it-IT" dirty="0" smtClean="0">
              <a:solidFill>
                <a:schemeClr val="bg1"/>
              </a:solidFill>
              <a:latin typeface="Fedra Sans Std Bold" panose="020B0804040000020004" pitchFamily="34" charset="0"/>
            </a:rPr>
            <a:t>CENTRO 129€</a:t>
          </a:r>
          <a:endParaRPr lang="it-IT" dirty="0">
            <a:solidFill>
              <a:schemeClr val="bg1"/>
            </a:solidFill>
            <a:latin typeface="Fedra Sans Std Bold" panose="020B0804040000020004" pitchFamily="34" charset="0"/>
          </a:endParaRPr>
        </a:p>
      </dgm:t>
    </dgm:pt>
    <dgm:pt modelId="{C04610C6-60C5-4B68-AE06-92ED3F2D5267}" type="parTrans" cxnId="{173713B8-CAB6-4C20-AD72-513CAC0823FA}">
      <dgm:prSet/>
      <dgm:spPr/>
      <dgm:t>
        <a:bodyPr/>
        <a:lstStyle/>
        <a:p>
          <a:endParaRPr lang="it-IT">
            <a:solidFill>
              <a:schemeClr val="bg1"/>
            </a:solidFill>
            <a:latin typeface="Fedra Sans Std Bold" panose="020B0804040000020004" pitchFamily="34" charset="0"/>
          </a:endParaRPr>
        </a:p>
      </dgm:t>
    </dgm:pt>
    <dgm:pt modelId="{D3B1662C-C167-4974-8922-C3BA6FABAB60}" type="sibTrans" cxnId="{173713B8-CAB6-4C20-AD72-513CAC0823FA}">
      <dgm:prSet/>
      <dgm:spPr/>
      <dgm:t>
        <a:bodyPr/>
        <a:lstStyle/>
        <a:p>
          <a:endParaRPr lang="it-IT">
            <a:solidFill>
              <a:schemeClr val="bg1"/>
            </a:solidFill>
            <a:latin typeface="Fedra Sans Std Bold" panose="020B0804040000020004" pitchFamily="34" charset="0"/>
          </a:endParaRPr>
        </a:p>
      </dgm:t>
    </dgm:pt>
    <dgm:pt modelId="{F259EEC8-59DD-4EED-BA65-DB575C298686}">
      <dgm:prSet phldrT="[Testo]"/>
      <dgm:spPr>
        <a:solidFill>
          <a:srgbClr val="7DBC00">
            <a:alpha val="85000"/>
          </a:srgbClr>
        </a:solidFill>
      </dgm:spPr>
      <dgm:t>
        <a:bodyPr/>
        <a:lstStyle/>
        <a:p>
          <a:r>
            <a:rPr lang="it-IT" dirty="0" smtClean="0">
              <a:solidFill>
                <a:schemeClr val="bg1"/>
              </a:solidFill>
              <a:latin typeface="Fedra Sans Std Bold" panose="020B0804040000020004" pitchFamily="34" charset="0"/>
            </a:rPr>
            <a:t>SUD  90€</a:t>
          </a:r>
          <a:endParaRPr lang="it-IT" dirty="0">
            <a:solidFill>
              <a:schemeClr val="bg1"/>
            </a:solidFill>
            <a:latin typeface="Fedra Sans Std Bold" panose="020B0804040000020004" pitchFamily="34" charset="0"/>
          </a:endParaRPr>
        </a:p>
      </dgm:t>
    </dgm:pt>
    <dgm:pt modelId="{38524C7F-B12B-4A10-88AC-7ED3E85D8152}" type="parTrans" cxnId="{FAF33854-6ED6-4BDC-A2B1-D3FDC044CEC6}">
      <dgm:prSet/>
      <dgm:spPr/>
      <dgm:t>
        <a:bodyPr/>
        <a:lstStyle/>
        <a:p>
          <a:endParaRPr lang="it-IT">
            <a:solidFill>
              <a:schemeClr val="bg1"/>
            </a:solidFill>
            <a:latin typeface="Fedra Sans Std Bold" panose="020B0804040000020004" pitchFamily="34" charset="0"/>
          </a:endParaRPr>
        </a:p>
      </dgm:t>
    </dgm:pt>
    <dgm:pt modelId="{F2908D2E-69F5-4012-9AFC-178E4C12ACB2}" type="sibTrans" cxnId="{FAF33854-6ED6-4BDC-A2B1-D3FDC044CEC6}">
      <dgm:prSet/>
      <dgm:spPr/>
      <dgm:t>
        <a:bodyPr/>
        <a:lstStyle/>
        <a:p>
          <a:endParaRPr lang="it-IT">
            <a:solidFill>
              <a:schemeClr val="bg1"/>
            </a:solidFill>
            <a:latin typeface="Fedra Sans Std Bold" panose="020B0804040000020004" pitchFamily="34" charset="0"/>
          </a:endParaRPr>
        </a:p>
      </dgm:t>
    </dgm:pt>
    <dgm:pt modelId="{0EB47065-1EC2-4D3D-A686-69CF89A57D74}">
      <dgm:prSet phldrT="[Testo]"/>
      <dgm:spPr>
        <a:solidFill>
          <a:srgbClr val="53056B">
            <a:alpha val="85000"/>
          </a:srgbClr>
        </a:solidFill>
      </dgm:spPr>
      <dgm:t>
        <a:bodyPr/>
        <a:lstStyle/>
        <a:p>
          <a:r>
            <a:rPr lang="it-IT" dirty="0" smtClean="0">
              <a:solidFill>
                <a:schemeClr val="bg1"/>
              </a:solidFill>
              <a:latin typeface="Fedra Sans Std Bold" panose="020B0804040000020004" pitchFamily="34" charset="0"/>
            </a:rPr>
            <a:t>ISOLE 80€</a:t>
          </a:r>
          <a:endParaRPr lang="it-IT" dirty="0">
            <a:solidFill>
              <a:schemeClr val="bg1"/>
            </a:solidFill>
            <a:latin typeface="Fedra Sans Std Bold" panose="020B0804040000020004" pitchFamily="34" charset="0"/>
          </a:endParaRPr>
        </a:p>
      </dgm:t>
    </dgm:pt>
    <dgm:pt modelId="{25438FDA-F226-475F-AC4E-680CB83FE637}" type="parTrans" cxnId="{73051AAA-6EB1-4EC3-9EF9-17D124A62854}">
      <dgm:prSet/>
      <dgm:spPr/>
      <dgm:t>
        <a:bodyPr/>
        <a:lstStyle/>
        <a:p>
          <a:endParaRPr lang="it-IT">
            <a:solidFill>
              <a:schemeClr val="bg1"/>
            </a:solidFill>
            <a:latin typeface="Fedra Sans Std Bold" panose="020B0804040000020004" pitchFamily="34" charset="0"/>
          </a:endParaRPr>
        </a:p>
      </dgm:t>
    </dgm:pt>
    <dgm:pt modelId="{0E769B91-649B-43F4-B0CC-69486F74DFDB}" type="sibTrans" cxnId="{73051AAA-6EB1-4EC3-9EF9-17D124A62854}">
      <dgm:prSet/>
      <dgm:spPr/>
      <dgm:t>
        <a:bodyPr/>
        <a:lstStyle/>
        <a:p>
          <a:endParaRPr lang="it-IT">
            <a:solidFill>
              <a:schemeClr val="bg1"/>
            </a:solidFill>
            <a:latin typeface="Fedra Sans Std Bold" panose="020B0804040000020004" pitchFamily="34" charset="0"/>
          </a:endParaRPr>
        </a:p>
      </dgm:t>
    </dgm:pt>
    <dgm:pt modelId="{47EC9B86-3B07-4656-B9EB-BDC81C9951E7}" type="pres">
      <dgm:prSet presAssocID="{0566808E-DAAB-4BF5-8373-59CDE5194B88}" presName="compositeShape" presStyleCnt="0">
        <dgm:presLayoutVars>
          <dgm:chMax val="7"/>
          <dgm:dir/>
          <dgm:resizeHandles val="exact"/>
        </dgm:presLayoutVars>
      </dgm:prSet>
      <dgm:spPr/>
      <dgm:t>
        <a:bodyPr/>
        <a:lstStyle/>
        <a:p>
          <a:endParaRPr lang="it-IT"/>
        </a:p>
      </dgm:t>
    </dgm:pt>
    <dgm:pt modelId="{F852E02E-015E-437C-8163-AF92BF86C9F1}" type="pres">
      <dgm:prSet presAssocID="{0566808E-DAAB-4BF5-8373-59CDE5194B88}" presName="wedge1" presStyleLbl="node1" presStyleIdx="0" presStyleCnt="4"/>
      <dgm:spPr/>
      <dgm:t>
        <a:bodyPr/>
        <a:lstStyle/>
        <a:p>
          <a:endParaRPr lang="it-IT"/>
        </a:p>
      </dgm:t>
    </dgm:pt>
    <dgm:pt modelId="{F6B0BA62-2A80-4F5C-A50F-131B939929A1}" type="pres">
      <dgm:prSet presAssocID="{0566808E-DAAB-4BF5-8373-59CDE5194B88}" presName="wedge1Tx" presStyleLbl="node1" presStyleIdx="0" presStyleCnt="4">
        <dgm:presLayoutVars>
          <dgm:chMax val="0"/>
          <dgm:chPref val="0"/>
          <dgm:bulletEnabled val="1"/>
        </dgm:presLayoutVars>
      </dgm:prSet>
      <dgm:spPr/>
      <dgm:t>
        <a:bodyPr/>
        <a:lstStyle/>
        <a:p>
          <a:endParaRPr lang="it-IT"/>
        </a:p>
      </dgm:t>
    </dgm:pt>
    <dgm:pt modelId="{9715D1BF-3F50-45DA-9A3F-779319494D51}" type="pres">
      <dgm:prSet presAssocID="{0566808E-DAAB-4BF5-8373-59CDE5194B88}" presName="wedge2" presStyleLbl="node1" presStyleIdx="1" presStyleCnt="4"/>
      <dgm:spPr/>
      <dgm:t>
        <a:bodyPr/>
        <a:lstStyle/>
        <a:p>
          <a:endParaRPr lang="it-IT"/>
        </a:p>
      </dgm:t>
    </dgm:pt>
    <dgm:pt modelId="{2726F9EF-83EC-41F5-8674-92B7B4E2CB1C}" type="pres">
      <dgm:prSet presAssocID="{0566808E-DAAB-4BF5-8373-59CDE5194B88}" presName="wedge2Tx" presStyleLbl="node1" presStyleIdx="1" presStyleCnt="4">
        <dgm:presLayoutVars>
          <dgm:chMax val="0"/>
          <dgm:chPref val="0"/>
          <dgm:bulletEnabled val="1"/>
        </dgm:presLayoutVars>
      </dgm:prSet>
      <dgm:spPr/>
      <dgm:t>
        <a:bodyPr/>
        <a:lstStyle/>
        <a:p>
          <a:endParaRPr lang="it-IT"/>
        </a:p>
      </dgm:t>
    </dgm:pt>
    <dgm:pt modelId="{D8C4D54D-CF80-42CC-9F7A-EA3B9ECF9F29}" type="pres">
      <dgm:prSet presAssocID="{0566808E-DAAB-4BF5-8373-59CDE5194B88}" presName="wedge3" presStyleLbl="node1" presStyleIdx="2" presStyleCnt="4"/>
      <dgm:spPr/>
      <dgm:t>
        <a:bodyPr/>
        <a:lstStyle/>
        <a:p>
          <a:endParaRPr lang="it-IT"/>
        </a:p>
      </dgm:t>
    </dgm:pt>
    <dgm:pt modelId="{FFC4D8E4-B2FB-4CBE-A142-6331C4BFBFBE}" type="pres">
      <dgm:prSet presAssocID="{0566808E-DAAB-4BF5-8373-59CDE5194B88}" presName="wedge3Tx" presStyleLbl="node1" presStyleIdx="2" presStyleCnt="4">
        <dgm:presLayoutVars>
          <dgm:chMax val="0"/>
          <dgm:chPref val="0"/>
          <dgm:bulletEnabled val="1"/>
        </dgm:presLayoutVars>
      </dgm:prSet>
      <dgm:spPr/>
      <dgm:t>
        <a:bodyPr/>
        <a:lstStyle/>
        <a:p>
          <a:endParaRPr lang="it-IT"/>
        </a:p>
      </dgm:t>
    </dgm:pt>
    <dgm:pt modelId="{52D37945-131F-4128-A122-B2E9FE73E058}" type="pres">
      <dgm:prSet presAssocID="{0566808E-DAAB-4BF5-8373-59CDE5194B88}" presName="wedge4" presStyleLbl="node1" presStyleIdx="3" presStyleCnt="4"/>
      <dgm:spPr/>
      <dgm:t>
        <a:bodyPr/>
        <a:lstStyle/>
        <a:p>
          <a:endParaRPr lang="it-IT"/>
        </a:p>
      </dgm:t>
    </dgm:pt>
    <dgm:pt modelId="{FB300CF7-8FF8-43C9-9342-1B78E2045246}" type="pres">
      <dgm:prSet presAssocID="{0566808E-DAAB-4BF5-8373-59CDE5194B88}" presName="wedge4Tx" presStyleLbl="node1" presStyleIdx="3" presStyleCnt="4">
        <dgm:presLayoutVars>
          <dgm:chMax val="0"/>
          <dgm:chPref val="0"/>
          <dgm:bulletEnabled val="1"/>
        </dgm:presLayoutVars>
      </dgm:prSet>
      <dgm:spPr/>
      <dgm:t>
        <a:bodyPr/>
        <a:lstStyle/>
        <a:p>
          <a:endParaRPr lang="it-IT"/>
        </a:p>
      </dgm:t>
    </dgm:pt>
  </dgm:ptLst>
  <dgm:cxnLst>
    <dgm:cxn modelId="{173713B8-CAB6-4C20-AD72-513CAC0823FA}" srcId="{0566808E-DAAB-4BF5-8373-59CDE5194B88}" destId="{3E304AF0-9E08-4362-AA5B-6AE76210DC9A}" srcOrd="1" destOrd="0" parTransId="{C04610C6-60C5-4B68-AE06-92ED3F2D5267}" sibTransId="{D3B1662C-C167-4974-8922-C3BA6FABAB60}"/>
    <dgm:cxn modelId="{D11EA5AB-BB9F-475C-BCEA-5D4AA227DE35}" type="presOf" srcId="{3E304AF0-9E08-4362-AA5B-6AE76210DC9A}" destId="{2726F9EF-83EC-41F5-8674-92B7B4E2CB1C}" srcOrd="1" destOrd="0" presId="urn:microsoft.com/office/officeart/2005/8/layout/chart3"/>
    <dgm:cxn modelId="{2B46A106-0DF6-430B-8A72-24F6B9FA4FD2}" type="presOf" srcId="{0EB47065-1EC2-4D3D-A686-69CF89A57D74}" destId="{FB300CF7-8FF8-43C9-9342-1B78E2045246}" srcOrd="1" destOrd="0" presId="urn:microsoft.com/office/officeart/2005/8/layout/chart3"/>
    <dgm:cxn modelId="{C9309419-C0EA-4014-AD30-474F01E0B2DD}" type="presOf" srcId="{F259EEC8-59DD-4EED-BA65-DB575C298686}" destId="{D8C4D54D-CF80-42CC-9F7A-EA3B9ECF9F29}" srcOrd="0" destOrd="0" presId="urn:microsoft.com/office/officeart/2005/8/layout/chart3"/>
    <dgm:cxn modelId="{FAF33854-6ED6-4BDC-A2B1-D3FDC044CEC6}" srcId="{0566808E-DAAB-4BF5-8373-59CDE5194B88}" destId="{F259EEC8-59DD-4EED-BA65-DB575C298686}" srcOrd="2" destOrd="0" parTransId="{38524C7F-B12B-4A10-88AC-7ED3E85D8152}" sibTransId="{F2908D2E-69F5-4012-9AFC-178E4C12ACB2}"/>
    <dgm:cxn modelId="{6ABCE0ED-A02E-4F2A-B00C-48E25F1EA64A}" type="presOf" srcId="{F080210F-5712-43C2-93C4-2359EC983C24}" destId="{F6B0BA62-2A80-4F5C-A50F-131B939929A1}" srcOrd="1" destOrd="0" presId="urn:microsoft.com/office/officeart/2005/8/layout/chart3"/>
    <dgm:cxn modelId="{B24D2C6E-D102-4396-9D15-0A3D30A2158E}" type="presOf" srcId="{F080210F-5712-43C2-93C4-2359EC983C24}" destId="{F852E02E-015E-437C-8163-AF92BF86C9F1}" srcOrd="0" destOrd="0" presId="urn:microsoft.com/office/officeart/2005/8/layout/chart3"/>
    <dgm:cxn modelId="{73051AAA-6EB1-4EC3-9EF9-17D124A62854}" srcId="{0566808E-DAAB-4BF5-8373-59CDE5194B88}" destId="{0EB47065-1EC2-4D3D-A686-69CF89A57D74}" srcOrd="3" destOrd="0" parTransId="{25438FDA-F226-475F-AC4E-680CB83FE637}" sibTransId="{0E769B91-649B-43F4-B0CC-69486F74DFDB}"/>
    <dgm:cxn modelId="{DF1CEBD7-B69A-4B43-995E-C32417DFA7C7}" type="presOf" srcId="{0566808E-DAAB-4BF5-8373-59CDE5194B88}" destId="{47EC9B86-3B07-4656-B9EB-BDC81C9951E7}" srcOrd="0" destOrd="0" presId="urn:microsoft.com/office/officeart/2005/8/layout/chart3"/>
    <dgm:cxn modelId="{A14853CB-D42B-49EA-B446-9E62E3EF9D06}" type="presOf" srcId="{F259EEC8-59DD-4EED-BA65-DB575C298686}" destId="{FFC4D8E4-B2FB-4CBE-A142-6331C4BFBFBE}" srcOrd="1" destOrd="0" presId="urn:microsoft.com/office/officeart/2005/8/layout/chart3"/>
    <dgm:cxn modelId="{743989AD-8FEB-43D2-8730-335C499A8355}" srcId="{0566808E-DAAB-4BF5-8373-59CDE5194B88}" destId="{F080210F-5712-43C2-93C4-2359EC983C24}" srcOrd="0" destOrd="0" parTransId="{3E9FF1A0-5655-470C-A28A-6F755C896F9C}" sibTransId="{EDF7DCF3-5572-4A81-B947-3413560F445E}"/>
    <dgm:cxn modelId="{5782DD03-0040-4C72-A7CB-8A6CCBA3C05A}" type="presOf" srcId="{3E304AF0-9E08-4362-AA5B-6AE76210DC9A}" destId="{9715D1BF-3F50-45DA-9A3F-779319494D51}" srcOrd="0" destOrd="0" presId="urn:microsoft.com/office/officeart/2005/8/layout/chart3"/>
    <dgm:cxn modelId="{CF2E2D8C-5A8F-450C-8DC9-0228FFCB2279}" type="presOf" srcId="{0EB47065-1EC2-4D3D-A686-69CF89A57D74}" destId="{52D37945-131F-4128-A122-B2E9FE73E058}" srcOrd="0" destOrd="0" presId="urn:microsoft.com/office/officeart/2005/8/layout/chart3"/>
    <dgm:cxn modelId="{3A263C94-4532-4DC1-BB9D-CAF19357F168}" type="presParOf" srcId="{47EC9B86-3B07-4656-B9EB-BDC81C9951E7}" destId="{F852E02E-015E-437C-8163-AF92BF86C9F1}" srcOrd="0" destOrd="0" presId="urn:microsoft.com/office/officeart/2005/8/layout/chart3"/>
    <dgm:cxn modelId="{E166B3DE-CD5F-4C97-8314-7C8F08075AED}" type="presParOf" srcId="{47EC9B86-3B07-4656-B9EB-BDC81C9951E7}" destId="{F6B0BA62-2A80-4F5C-A50F-131B939929A1}" srcOrd="1" destOrd="0" presId="urn:microsoft.com/office/officeart/2005/8/layout/chart3"/>
    <dgm:cxn modelId="{6B98A34D-434B-4B23-9F4D-4FB330FB431A}" type="presParOf" srcId="{47EC9B86-3B07-4656-B9EB-BDC81C9951E7}" destId="{9715D1BF-3F50-45DA-9A3F-779319494D51}" srcOrd="2" destOrd="0" presId="urn:microsoft.com/office/officeart/2005/8/layout/chart3"/>
    <dgm:cxn modelId="{638C559E-7919-4869-A88D-B2C211DF2104}" type="presParOf" srcId="{47EC9B86-3B07-4656-B9EB-BDC81C9951E7}" destId="{2726F9EF-83EC-41F5-8674-92B7B4E2CB1C}" srcOrd="3" destOrd="0" presId="urn:microsoft.com/office/officeart/2005/8/layout/chart3"/>
    <dgm:cxn modelId="{9A6AD403-C577-43E3-A309-60A10D9977B2}" type="presParOf" srcId="{47EC9B86-3B07-4656-B9EB-BDC81C9951E7}" destId="{D8C4D54D-CF80-42CC-9F7A-EA3B9ECF9F29}" srcOrd="4" destOrd="0" presId="urn:microsoft.com/office/officeart/2005/8/layout/chart3"/>
    <dgm:cxn modelId="{56C0BE09-3C23-42C0-8B45-096090E5B798}" type="presParOf" srcId="{47EC9B86-3B07-4656-B9EB-BDC81C9951E7}" destId="{FFC4D8E4-B2FB-4CBE-A142-6331C4BFBFBE}" srcOrd="5" destOrd="0" presId="urn:microsoft.com/office/officeart/2005/8/layout/chart3"/>
    <dgm:cxn modelId="{7C21E733-1F6C-43BD-A91B-DBC0A5D0435A}" type="presParOf" srcId="{47EC9B86-3B07-4656-B9EB-BDC81C9951E7}" destId="{52D37945-131F-4128-A122-B2E9FE73E058}" srcOrd="6" destOrd="0" presId="urn:microsoft.com/office/officeart/2005/8/layout/chart3"/>
    <dgm:cxn modelId="{19F7692E-11A2-4A5D-8487-D2DD303902FD}" type="presParOf" srcId="{47EC9B86-3B07-4656-B9EB-BDC81C9951E7}" destId="{FB300CF7-8FF8-43C9-9342-1B78E2045246}" srcOrd="7"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C31D28-B3BB-483D-AF2F-D42A748F06C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it-IT"/>
        </a:p>
      </dgm:t>
    </dgm:pt>
    <dgm:pt modelId="{98285D7E-983B-4497-811A-2D1CE8E4D1D7}">
      <dgm:prSet phldrT="[Testo]"/>
      <dgm:spPr/>
      <dgm:t>
        <a:bodyPr/>
        <a:lstStyle/>
        <a:p>
          <a:r>
            <a:rPr lang="it-IT" dirty="0" smtClean="0">
              <a:latin typeface="Fedra Sans Std Bold" panose="020B0804040000020004" pitchFamily="34" charset="0"/>
            </a:rPr>
            <a:t>TRENTINO ALTO ADIGE 208€</a:t>
          </a:r>
          <a:endParaRPr lang="it-IT" dirty="0">
            <a:latin typeface="Fedra Sans Std Bold" panose="020B0804040000020004" pitchFamily="34" charset="0"/>
          </a:endParaRPr>
        </a:p>
      </dgm:t>
    </dgm:pt>
    <dgm:pt modelId="{70167D73-CFE4-4685-9BFD-792CA70CC170}" type="parTrans" cxnId="{E2DDA2D4-F288-49A9-91F8-B463F67A19FE}">
      <dgm:prSet/>
      <dgm:spPr/>
      <dgm:t>
        <a:bodyPr/>
        <a:lstStyle/>
        <a:p>
          <a:endParaRPr lang="it-IT">
            <a:latin typeface="Fedra Sans Std Bold" panose="020B0804040000020004" pitchFamily="34" charset="0"/>
          </a:endParaRPr>
        </a:p>
      </dgm:t>
    </dgm:pt>
    <dgm:pt modelId="{3AA667C6-6D83-4DDD-94F5-B8B9489D122E}" type="sibTrans" cxnId="{E2DDA2D4-F288-49A9-91F8-B463F67A19FE}">
      <dgm:prSet/>
      <dgm:spPr/>
      <dgm:t>
        <a:bodyPr/>
        <a:lstStyle/>
        <a:p>
          <a:endParaRPr lang="it-IT">
            <a:latin typeface="Fedra Sans Std Bold" panose="020B0804040000020004" pitchFamily="34" charset="0"/>
          </a:endParaRPr>
        </a:p>
      </dgm:t>
    </dgm:pt>
    <dgm:pt modelId="{D40C18F6-ACAA-440C-9969-CAB36F853DE9}">
      <dgm:prSet phldrT="[Testo]"/>
      <dgm:spPr/>
      <dgm:t>
        <a:bodyPr/>
        <a:lstStyle/>
        <a:p>
          <a:r>
            <a:rPr lang="it-IT" dirty="0" smtClean="0">
              <a:latin typeface="Fedra Sans Std Bold" panose="020B0804040000020004" pitchFamily="34" charset="0"/>
            </a:rPr>
            <a:t>MOLISE              59€</a:t>
          </a:r>
          <a:endParaRPr lang="it-IT" dirty="0">
            <a:latin typeface="Fedra Sans Std Bold" panose="020B0804040000020004" pitchFamily="34" charset="0"/>
          </a:endParaRPr>
        </a:p>
      </dgm:t>
    </dgm:pt>
    <dgm:pt modelId="{E9C9199E-713C-4B04-87C0-9FA08A68BA6A}" type="parTrans" cxnId="{6D3BE785-DB0A-4DA0-ACEE-9D0C5F6C8256}">
      <dgm:prSet/>
      <dgm:spPr/>
      <dgm:t>
        <a:bodyPr/>
        <a:lstStyle/>
        <a:p>
          <a:endParaRPr lang="it-IT">
            <a:latin typeface="Fedra Sans Std Bold" panose="020B0804040000020004" pitchFamily="34" charset="0"/>
          </a:endParaRPr>
        </a:p>
      </dgm:t>
    </dgm:pt>
    <dgm:pt modelId="{4225587A-1E43-46CB-8DF3-18A5A676020D}" type="sibTrans" cxnId="{6D3BE785-DB0A-4DA0-ACEE-9D0C5F6C8256}">
      <dgm:prSet/>
      <dgm:spPr/>
      <dgm:t>
        <a:bodyPr/>
        <a:lstStyle/>
        <a:p>
          <a:endParaRPr lang="it-IT">
            <a:latin typeface="Fedra Sans Std Bold" panose="020B0804040000020004" pitchFamily="34" charset="0"/>
          </a:endParaRPr>
        </a:p>
      </dgm:t>
    </dgm:pt>
    <dgm:pt modelId="{F546B950-7607-4D21-AA90-95A93E3AAFCC}" type="pres">
      <dgm:prSet presAssocID="{F3C31D28-B3BB-483D-AF2F-D42A748F06CE}" presName="compositeShape" presStyleCnt="0">
        <dgm:presLayoutVars>
          <dgm:chMax val="2"/>
          <dgm:dir/>
          <dgm:resizeHandles val="exact"/>
        </dgm:presLayoutVars>
      </dgm:prSet>
      <dgm:spPr/>
      <dgm:t>
        <a:bodyPr/>
        <a:lstStyle/>
        <a:p>
          <a:endParaRPr lang="it-IT"/>
        </a:p>
      </dgm:t>
    </dgm:pt>
    <dgm:pt modelId="{C52F0620-D0F0-4C0F-8DE9-3F1CDEB84242}" type="pres">
      <dgm:prSet presAssocID="{F3C31D28-B3BB-483D-AF2F-D42A748F06CE}" presName="ribbon" presStyleLbl="node1" presStyleIdx="0" presStyleCnt="1"/>
      <dgm:spPr>
        <a:solidFill>
          <a:srgbClr val="35A16B"/>
        </a:solidFill>
      </dgm:spPr>
    </dgm:pt>
    <dgm:pt modelId="{6FA56A28-D6EC-4CC1-B66B-403C1AD85C4C}" type="pres">
      <dgm:prSet presAssocID="{F3C31D28-B3BB-483D-AF2F-D42A748F06CE}" presName="leftArrowText" presStyleLbl="node1" presStyleIdx="0" presStyleCnt="1">
        <dgm:presLayoutVars>
          <dgm:chMax val="0"/>
          <dgm:bulletEnabled val="1"/>
        </dgm:presLayoutVars>
      </dgm:prSet>
      <dgm:spPr/>
      <dgm:t>
        <a:bodyPr/>
        <a:lstStyle/>
        <a:p>
          <a:endParaRPr lang="it-IT"/>
        </a:p>
      </dgm:t>
    </dgm:pt>
    <dgm:pt modelId="{5554415F-E2BA-4D2D-885B-31A52C0BF889}" type="pres">
      <dgm:prSet presAssocID="{F3C31D28-B3BB-483D-AF2F-D42A748F06CE}" presName="rightArrowText" presStyleLbl="node1" presStyleIdx="0" presStyleCnt="1">
        <dgm:presLayoutVars>
          <dgm:chMax val="0"/>
          <dgm:bulletEnabled val="1"/>
        </dgm:presLayoutVars>
      </dgm:prSet>
      <dgm:spPr/>
      <dgm:t>
        <a:bodyPr/>
        <a:lstStyle/>
        <a:p>
          <a:endParaRPr lang="it-IT"/>
        </a:p>
      </dgm:t>
    </dgm:pt>
  </dgm:ptLst>
  <dgm:cxnLst>
    <dgm:cxn modelId="{CFFB5834-E7BF-4E39-9BDE-E032995D0C4F}" type="presOf" srcId="{F3C31D28-B3BB-483D-AF2F-D42A748F06CE}" destId="{F546B950-7607-4D21-AA90-95A93E3AAFCC}" srcOrd="0" destOrd="0" presId="urn:microsoft.com/office/officeart/2005/8/layout/arrow6"/>
    <dgm:cxn modelId="{48D4D910-5999-46C9-AC0A-36C9EC47DF87}" type="presOf" srcId="{98285D7E-983B-4497-811A-2D1CE8E4D1D7}" destId="{6FA56A28-D6EC-4CC1-B66B-403C1AD85C4C}" srcOrd="0" destOrd="0" presId="urn:microsoft.com/office/officeart/2005/8/layout/arrow6"/>
    <dgm:cxn modelId="{E2DDA2D4-F288-49A9-91F8-B463F67A19FE}" srcId="{F3C31D28-B3BB-483D-AF2F-D42A748F06CE}" destId="{98285D7E-983B-4497-811A-2D1CE8E4D1D7}" srcOrd="0" destOrd="0" parTransId="{70167D73-CFE4-4685-9BFD-792CA70CC170}" sibTransId="{3AA667C6-6D83-4DDD-94F5-B8B9489D122E}"/>
    <dgm:cxn modelId="{6D3BE785-DB0A-4DA0-ACEE-9D0C5F6C8256}" srcId="{F3C31D28-B3BB-483D-AF2F-D42A748F06CE}" destId="{D40C18F6-ACAA-440C-9969-CAB36F853DE9}" srcOrd="1" destOrd="0" parTransId="{E9C9199E-713C-4B04-87C0-9FA08A68BA6A}" sibTransId="{4225587A-1E43-46CB-8DF3-18A5A676020D}"/>
    <dgm:cxn modelId="{FFA6D2A0-A83F-403C-A477-E972A3ADF12F}" type="presOf" srcId="{D40C18F6-ACAA-440C-9969-CAB36F853DE9}" destId="{5554415F-E2BA-4D2D-885B-31A52C0BF889}" srcOrd="0" destOrd="0" presId="urn:microsoft.com/office/officeart/2005/8/layout/arrow6"/>
    <dgm:cxn modelId="{08EC2053-5785-440D-93C7-B6E88A15B89E}" type="presParOf" srcId="{F546B950-7607-4D21-AA90-95A93E3AAFCC}" destId="{C52F0620-D0F0-4C0F-8DE9-3F1CDEB84242}" srcOrd="0" destOrd="0" presId="urn:microsoft.com/office/officeart/2005/8/layout/arrow6"/>
    <dgm:cxn modelId="{4F049A8F-9D24-43FA-959F-73F495E6F6B5}" type="presParOf" srcId="{F546B950-7607-4D21-AA90-95A93E3AAFCC}" destId="{6FA56A28-D6EC-4CC1-B66B-403C1AD85C4C}" srcOrd="1" destOrd="0" presId="urn:microsoft.com/office/officeart/2005/8/layout/arrow6"/>
    <dgm:cxn modelId="{9F22533F-9EF2-46BB-B167-A327811211D3}" type="presParOf" srcId="{F546B950-7607-4D21-AA90-95A93E3AAFCC}" destId="{5554415F-E2BA-4D2D-885B-31A52C0BF889}" srcOrd="2" destOrd="0" presId="urn:microsoft.com/office/officeart/2005/8/layout/arrow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C85E10-15CC-4235-86A6-B5A294A5E251}" type="doc">
      <dgm:prSet loTypeId="urn:microsoft.com/office/officeart/2005/8/layout/vList3#1" loCatId="picture" qsTypeId="urn:microsoft.com/office/officeart/2005/8/quickstyle/simple1" qsCatId="simple" csTypeId="urn:microsoft.com/office/officeart/2005/8/colors/accent1_2" csCatId="accent1" phldr="1"/>
      <dgm:spPr/>
      <dgm:t>
        <a:bodyPr/>
        <a:lstStyle/>
        <a:p>
          <a:endParaRPr lang="it-IT"/>
        </a:p>
      </dgm:t>
    </dgm:pt>
    <dgm:pt modelId="{819051F9-F205-4E93-BAA3-7D8CD700FA76}">
      <dgm:prSet phldrT="[Testo]" custT="1"/>
      <dgm:spPr>
        <a:solidFill>
          <a:srgbClr val="35A16B"/>
        </a:solidFill>
      </dgm:spPr>
      <dgm:t>
        <a:bodyPr/>
        <a:lstStyle/>
        <a:p>
          <a:r>
            <a:rPr lang="it-IT" sz="1700" b="1" dirty="0" smtClean="0">
              <a:latin typeface="Fedra Sans Std Bold" panose="020B0804040000020004" pitchFamily="34" charset="0"/>
            </a:rPr>
            <a:t>TEATRO </a:t>
          </a:r>
        </a:p>
        <a:p>
          <a:r>
            <a:rPr lang="it-IT" sz="2800" b="1" dirty="0" smtClean="0">
              <a:latin typeface="Fedra Sans Std Bold" panose="020B0804040000020004" pitchFamily="34" charset="0"/>
            </a:rPr>
            <a:t>+5,2% </a:t>
          </a:r>
          <a:endParaRPr lang="it-IT" sz="2800" b="1" dirty="0">
            <a:latin typeface="Fedra Sans Std Bold" panose="020B0804040000020004" pitchFamily="34" charset="0"/>
          </a:endParaRPr>
        </a:p>
      </dgm:t>
    </dgm:pt>
    <dgm:pt modelId="{37C97ED5-6B99-4B99-955A-708F5C5A5A2F}" type="parTrans" cxnId="{3B8310F4-E1FC-4638-8514-A4F28E402032}">
      <dgm:prSet/>
      <dgm:spPr/>
      <dgm:t>
        <a:bodyPr/>
        <a:lstStyle/>
        <a:p>
          <a:endParaRPr lang="it-IT" b="1">
            <a:latin typeface="Fedra Sans Std Bold" panose="020B0804040000020004" pitchFamily="34" charset="0"/>
          </a:endParaRPr>
        </a:p>
      </dgm:t>
    </dgm:pt>
    <dgm:pt modelId="{F6DFE601-9947-4F87-A2D2-E832C10430E2}" type="sibTrans" cxnId="{3B8310F4-E1FC-4638-8514-A4F28E402032}">
      <dgm:prSet/>
      <dgm:spPr/>
      <dgm:t>
        <a:bodyPr/>
        <a:lstStyle/>
        <a:p>
          <a:endParaRPr lang="it-IT" b="1">
            <a:latin typeface="Fedra Sans Std Bold" panose="020B0804040000020004" pitchFamily="34" charset="0"/>
          </a:endParaRPr>
        </a:p>
      </dgm:t>
    </dgm:pt>
    <dgm:pt modelId="{64F15073-ABD8-4287-ADD0-131B922C8325}">
      <dgm:prSet phldrT="[Testo]" custT="1"/>
      <dgm:spPr>
        <a:solidFill>
          <a:srgbClr val="FF9900"/>
        </a:solidFill>
      </dgm:spPr>
      <dgm:t>
        <a:bodyPr/>
        <a:lstStyle/>
        <a:p>
          <a:r>
            <a:rPr lang="it-IT" sz="1700" b="1" dirty="0" smtClean="0">
              <a:latin typeface="Fedra Sans Std Bold" panose="020B0804040000020004" pitchFamily="34" charset="0"/>
            </a:rPr>
            <a:t>CINEMA </a:t>
          </a:r>
        </a:p>
        <a:p>
          <a:r>
            <a:rPr lang="it-IT" sz="2800" b="1" dirty="0" smtClean="0">
              <a:latin typeface="Fedra Sans Std Bold" panose="020B0804040000020004" pitchFamily="34" charset="0"/>
            </a:rPr>
            <a:t>+8,1%</a:t>
          </a:r>
          <a:endParaRPr lang="it-IT" sz="2800" b="1" dirty="0">
            <a:latin typeface="Fedra Sans Std Bold" panose="020B0804040000020004" pitchFamily="34" charset="0"/>
          </a:endParaRPr>
        </a:p>
      </dgm:t>
    </dgm:pt>
    <dgm:pt modelId="{4FF58A4B-663C-4AF3-AB84-C3DDDFE9D56B}" type="parTrans" cxnId="{4E58D154-554C-4BA7-8D4D-38508866B012}">
      <dgm:prSet/>
      <dgm:spPr/>
      <dgm:t>
        <a:bodyPr/>
        <a:lstStyle/>
        <a:p>
          <a:endParaRPr lang="it-IT" b="1">
            <a:latin typeface="Fedra Sans Std Bold" panose="020B0804040000020004" pitchFamily="34" charset="0"/>
          </a:endParaRPr>
        </a:p>
      </dgm:t>
    </dgm:pt>
    <dgm:pt modelId="{0F3D06C1-A73B-406D-B2F1-62AF45712C35}" type="sibTrans" cxnId="{4E58D154-554C-4BA7-8D4D-38508866B012}">
      <dgm:prSet/>
      <dgm:spPr/>
      <dgm:t>
        <a:bodyPr/>
        <a:lstStyle/>
        <a:p>
          <a:endParaRPr lang="it-IT" b="1">
            <a:latin typeface="Fedra Sans Std Bold" panose="020B0804040000020004" pitchFamily="34" charset="0"/>
          </a:endParaRPr>
        </a:p>
      </dgm:t>
    </dgm:pt>
    <dgm:pt modelId="{4F73B8A6-020A-4E49-A270-39B6CD20A515}">
      <dgm:prSet phldrT="[Testo]" custT="1"/>
      <dgm:spPr>
        <a:solidFill>
          <a:srgbClr val="C2347E"/>
        </a:solidFill>
      </dgm:spPr>
      <dgm:t>
        <a:bodyPr/>
        <a:lstStyle/>
        <a:p>
          <a:r>
            <a:rPr lang="it-IT" sz="1700" b="1" dirty="0" smtClean="0">
              <a:latin typeface="Fedra Sans Std Bold" panose="020B0804040000020004" pitchFamily="34" charset="0"/>
            </a:rPr>
            <a:t>MUSEI, SITI, AREE ARCHEOLOGICHE, MOSTRE     </a:t>
          </a:r>
          <a:r>
            <a:rPr lang="it-IT" sz="2800" b="1" dirty="0" smtClean="0">
              <a:latin typeface="Fedra Sans Std Bold" panose="020B0804040000020004" pitchFamily="34" charset="0"/>
            </a:rPr>
            <a:t>+17%</a:t>
          </a:r>
        </a:p>
      </dgm:t>
    </dgm:pt>
    <dgm:pt modelId="{A02CC0CE-A42B-4855-A8C9-339E6F687191}" type="parTrans" cxnId="{252E627E-28C7-432D-8FBA-22C3DAF26D49}">
      <dgm:prSet/>
      <dgm:spPr/>
      <dgm:t>
        <a:bodyPr/>
        <a:lstStyle/>
        <a:p>
          <a:endParaRPr lang="it-IT" b="1">
            <a:latin typeface="Fedra Sans Std Bold" panose="020B0804040000020004" pitchFamily="34" charset="0"/>
          </a:endParaRPr>
        </a:p>
      </dgm:t>
    </dgm:pt>
    <dgm:pt modelId="{ECAE8E73-AF48-4D25-9B03-7530139C65A8}" type="sibTrans" cxnId="{252E627E-28C7-432D-8FBA-22C3DAF26D49}">
      <dgm:prSet/>
      <dgm:spPr/>
      <dgm:t>
        <a:bodyPr/>
        <a:lstStyle/>
        <a:p>
          <a:endParaRPr lang="it-IT" b="1">
            <a:latin typeface="Fedra Sans Std Bold" panose="020B0804040000020004" pitchFamily="34" charset="0"/>
          </a:endParaRPr>
        </a:p>
      </dgm:t>
    </dgm:pt>
    <dgm:pt modelId="{6F95E242-2B14-40EC-86CA-6937E558367B}">
      <dgm:prSet phldrT="[Testo]" custT="1"/>
      <dgm:spPr/>
      <dgm:t>
        <a:bodyPr/>
        <a:lstStyle/>
        <a:p>
          <a:r>
            <a:rPr lang="it-IT" sz="1700" b="1" dirty="0" smtClean="0">
              <a:latin typeface="Fedra Sans Std Bold" panose="020B0804040000020004" pitchFamily="34" charset="0"/>
            </a:rPr>
            <a:t>CONCERTI (POP, MUSICA LEGGERA)                              </a:t>
          </a:r>
          <a:r>
            <a:rPr lang="it-IT" sz="2800" b="1" dirty="0" smtClean="0">
              <a:latin typeface="Fedra Sans Std Bold" panose="020B0804040000020004" pitchFamily="34" charset="0"/>
            </a:rPr>
            <a:t>+13,7%</a:t>
          </a:r>
        </a:p>
      </dgm:t>
    </dgm:pt>
    <dgm:pt modelId="{CC67A333-17C5-4B36-8BCE-B1037BA567FB}" type="parTrans" cxnId="{86C44A3C-2A9B-4494-9151-83D2CF5E09EA}">
      <dgm:prSet/>
      <dgm:spPr/>
      <dgm:t>
        <a:bodyPr/>
        <a:lstStyle/>
        <a:p>
          <a:endParaRPr lang="it-IT" b="1">
            <a:latin typeface="Fedra Sans Std Bold" panose="020B0804040000020004" pitchFamily="34" charset="0"/>
          </a:endParaRPr>
        </a:p>
      </dgm:t>
    </dgm:pt>
    <dgm:pt modelId="{CC4FB387-6BC7-4DE1-9368-A681E7499F30}" type="sibTrans" cxnId="{86C44A3C-2A9B-4494-9151-83D2CF5E09EA}">
      <dgm:prSet/>
      <dgm:spPr/>
      <dgm:t>
        <a:bodyPr/>
        <a:lstStyle/>
        <a:p>
          <a:endParaRPr lang="it-IT" b="1">
            <a:latin typeface="Fedra Sans Std Bold" panose="020B0804040000020004" pitchFamily="34" charset="0"/>
          </a:endParaRPr>
        </a:p>
      </dgm:t>
    </dgm:pt>
    <dgm:pt modelId="{618360C1-6542-4B41-9188-ADA99739D93B}" type="pres">
      <dgm:prSet presAssocID="{AEC85E10-15CC-4235-86A6-B5A294A5E251}" presName="linearFlow" presStyleCnt="0">
        <dgm:presLayoutVars>
          <dgm:dir/>
          <dgm:resizeHandles val="exact"/>
        </dgm:presLayoutVars>
      </dgm:prSet>
      <dgm:spPr/>
      <dgm:t>
        <a:bodyPr/>
        <a:lstStyle/>
        <a:p>
          <a:endParaRPr lang="it-IT"/>
        </a:p>
      </dgm:t>
    </dgm:pt>
    <dgm:pt modelId="{246DD62D-D543-431A-8505-FD34F8E91FB1}" type="pres">
      <dgm:prSet presAssocID="{819051F9-F205-4E93-BAA3-7D8CD700FA76}" presName="composite" presStyleCnt="0"/>
      <dgm:spPr/>
    </dgm:pt>
    <dgm:pt modelId="{69F34370-D1C5-42FA-94C7-AC1ECD25897C}" type="pres">
      <dgm:prSet presAssocID="{819051F9-F205-4E93-BAA3-7D8CD700FA76}" presName="imgShp" presStyleLbl="f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it-IT"/>
        </a:p>
      </dgm:t>
    </dgm:pt>
    <dgm:pt modelId="{0A654108-62A2-4387-8738-990FFAFFA4C7}" type="pres">
      <dgm:prSet presAssocID="{819051F9-F205-4E93-BAA3-7D8CD700FA76}" presName="txShp" presStyleLbl="node1" presStyleIdx="0" presStyleCnt="4">
        <dgm:presLayoutVars>
          <dgm:bulletEnabled val="1"/>
        </dgm:presLayoutVars>
      </dgm:prSet>
      <dgm:spPr/>
      <dgm:t>
        <a:bodyPr/>
        <a:lstStyle/>
        <a:p>
          <a:endParaRPr lang="it-IT"/>
        </a:p>
      </dgm:t>
    </dgm:pt>
    <dgm:pt modelId="{170C70CF-4B3E-439E-8FC1-9FD09C62D262}" type="pres">
      <dgm:prSet presAssocID="{F6DFE601-9947-4F87-A2D2-E832C10430E2}" presName="spacing" presStyleCnt="0"/>
      <dgm:spPr/>
    </dgm:pt>
    <dgm:pt modelId="{67712461-A2C4-4DF8-8B68-095AC4CB927E}" type="pres">
      <dgm:prSet presAssocID="{64F15073-ABD8-4287-ADD0-131B922C8325}" presName="composite" presStyleCnt="0"/>
      <dgm:spPr/>
    </dgm:pt>
    <dgm:pt modelId="{88B4B924-155F-4416-95DC-4BBB2761A8FE}" type="pres">
      <dgm:prSet presAssocID="{64F15073-ABD8-4287-ADD0-131B922C8325}" presName="imgShp" presStyleLbl="fgImgPlace1" presStyleIdx="1" presStyleCnt="4"/>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4000" r="-4000"/>
          </a:stretch>
        </a:blipFill>
      </dgm:spPr>
      <dgm:t>
        <a:bodyPr/>
        <a:lstStyle/>
        <a:p>
          <a:endParaRPr lang="it-IT"/>
        </a:p>
      </dgm:t>
    </dgm:pt>
    <dgm:pt modelId="{38F506A9-80CB-4E81-957E-9C866A556C36}" type="pres">
      <dgm:prSet presAssocID="{64F15073-ABD8-4287-ADD0-131B922C8325}" presName="txShp" presStyleLbl="node1" presStyleIdx="1" presStyleCnt="4">
        <dgm:presLayoutVars>
          <dgm:bulletEnabled val="1"/>
        </dgm:presLayoutVars>
      </dgm:prSet>
      <dgm:spPr/>
      <dgm:t>
        <a:bodyPr/>
        <a:lstStyle/>
        <a:p>
          <a:endParaRPr lang="it-IT"/>
        </a:p>
      </dgm:t>
    </dgm:pt>
    <dgm:pt modelId="{0AB3B4B6-27AA-44AB-BDC0-55A09448676E}" type="pres">
      <dgm:prSet presAssocID="{0F3D06C1-A73B-406D-B2F1-62AF45712C35}" presName="spacing" presStyleCnt="0"/>
      <dgm:spPr/>
    </dgm:pt>
    <dgm:pt modelId="{0896831C-722F-4B10-91B5-F44587CD9E96}" type="pres">
      <dgm:prSet presAssocID="{4F73B8A6-020A-4E49-A270-39B6CD20A515}" presName="composite" presStyleCnt="0"/>
      <dgm:spPr/>
    </dgm:pt>
    <dgm:pt modelId="{F1C7695C-EE85-4E84-90BB-3A6CC455A2B2}" type="pres">
      <dgm:prSet presAssocID="{4F73B8A6-020A-4E49-A270-39B6CD20A515}" presName="imgShp" presStyleLbl="f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dgm:spPr>
      <dgm:t>
        <a:bodyPr/>
        <a:lstStyle/>
        <a:p>
          <a:endParaRPr lang="it-IT"/>
        </a:p>
      </dgm:t>
    </dgm:pt>
    <dgm:pt modelId="{5A4D5A43-08E8-4D16-BE40-9AEDFA3DDE73}" type="pres">
      <dgm:prSet presAssocID="{4F73B8A6-020A-4E49-A270-39B6CD20A515}" presName="txShp" presStyleLbl="node1" presStyleIdx="2" presStyleCnt="4">
        <dgm:presLayoutVars>
          <dgm:bulletEnabled val="1"/>
        </dgm:presLayoutVars>
      </dgm:prSet>
      <dgm:spPr/>
      <dgm:t>
        <a:bodyPr/>
        <a:lstStyle/>
        <a:p>
          <a:endParaRPr lang="it-IT"/>
        </a:p>
      </dgm:t>
    </dgm:pt>
    <dgm:pt modelId="{31AD65B2-CC3E-455B-A43B-97C0B96562F9}" type="pres">
      <dgm:prSet presAssocID="{ECAE8E73-AF48-4D25-9B03-7530139C65A8}" presName="spacing" presStyleCnt="0"/>
      <dgm:spPr/>
    </dgm:pt>
    <dgm:pt modelId="{81C32640-BECD-4B82-8068-54EA05B7AB71}" type="pres">
      <dgm:prSet presAssocID="{6F95E242-2B14-40EC-86CA-6937E558367B}" presName="composite" presStyleCnt="0"/>
      <dgm:spPr/>
    </dgm:pt>
    <dgm:pt modelId="{CACE8B50-8F8C-4118-8C4A-CDE81E43F2D2}" type="pres">
      <dgm:prSet presAssocID="{6F95E242-2B14-40EC-86CA-6937E558367B}" presName="imgShp" presStyleLbl="fgImgPlace1" presStyleIdx="3" presStyleCnt="4"/>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a:stretch>
        </a:blipFill>
      </dgm:spPr>
      <dgm:t>
        <a:bodyPr/>
        <a:lstStyle/>
        <a:p>
          <a:endParaRPr lang="it-IT"/>
        </a:p>
      </dgm:t>
    </dgm:pt>
    <dgm:pt modelId="{788B742B-2A36-4A4D-8CD1-E1F685105F96}" type="pres">
      <dgm:prSet presAssocID="{6F95E242-2B14-40EC-86CA-6937E558367B}" presName="txShp" presStyleLbl="node1" presStyleIdx="3" presStyleCnt="4">
        <dgm:presLayoutVars>
          <dgm:bulletEnabled val="1"/>
        </dgm:presLayoutVars>
      </dgm:prSet>
      <dgm:spPr/>
      <dgm:t>
        <a:bodyPr/>
        <a:lstStyle/>
        <a:p>
          <a:endParaRPr lang="it-IT"/>
        </a:p>
      </dgm:t>
    </dgm:pt>
  </dgm:ptLst>
  <dgm:cxnLst>
    <dgm:cxn modelId="{B68ED48D-BE72-4DF2-8501-9761C9446449}" type="presOf" srcId="{64F15073-ABD8-4287-ADD0-131B922C8325}" destId="{38F506A9-80CB-4E81-957E-9C866A556C36}" srcOrd="0" destOrd="0" presId="urn:microsoft.com/office/officeart/2005/8/layout/vList3#1"/>
    <dgm:cxn modelId="{89063238-B897-449B-BED8-E26C43A68CEA}" type="presOf" srcId="{819051F9-F205-4E93-BAA3-7D8CD700FA76}" destId="{0A654108-62A2-4387-8738-990FFAFFA4C7}" srcOrd="0" destOrd="0" presId="urn:microsoft.com/office/officeart/2005/8/layout/vList3#1"/>
    <dgm:cxn modelId="{2FFF88AD-C1C1-4A5D-9116-75C8E8B96D22}" type="presOf" srcId="{6F95E242-2B14-40EC-86CA-6937E558367B}" destId="{788B742B-2A36-4A4D-8CD1-E1F685105F96}" srcOrd="0" destOrd="0" presId="urn:microsoft.com/office/officeart/2005/8/layout/vList3#1"/>
    <dgm:cxn modelId="{3B8310F4-E1FC-4638-8514-A4F28E402032}" srcId="{AEC85E10-15CC-4235-86A6-B5A294A5E251}" destId="{819051F9-F205-4E93-BAA3-7D8CD700FA76}" srcOrd="0" destOrd="0" parTransId="{37C97ED5-6B99-4B99-955A-708F5C5A5A2F}" sibTransId="{F6DFE601-9947-4F87-A2D2-E832C10430E2}"/>
    <dgm:cxn modelId="{86C44A3C-2A9B-4494-9151-83D2CF5E09EA}" srcId="{AEC85E10-15CC-4235-86A6-B5A294A5E251}" destId="{6F95E242-2B14-40EC-86CA-6937E558367B}" srcOrd="3" destOrd="0" parTransId="{CC67A333-17C5-4B36-8BCE-B1037BA567FB}" sibTransId="{CC4FB387-6BC7-4DE1-9368-A681E7499F30}"/>
    <dgm:cxn modelId="{D4CFE5E2-ECD1-4F3D-BCFD-CBAB1E60BCCD}" type="presOf" srcId="{4F73B8A6-020A-4E49-A270-39B6CD20A515}" destId="{5A4D5A43-08E8-4D16-BE40-9AEDFA3DDE73}" srcOrd="0" destOrd="0" presId="urn:microsoft.com/office/officeart/2005/8/layout/vList3#1"/>
    <dgm:cxn modelId="{3BACB6EE-7A49-404F-9A3E-D730C532C962}" type="presOf" srcId="{AEC85E10-15CC-4235-86A6-B5A294A5E251}" destId="{618360C1-6542-4B41-9188-ADA99739D93B}" srcOrd="0" destOrd="0" presId="urn:microsoft.com/office/officeart/2005/8/layout/vList3#1"/>
    <dgm:cxn modelId="{252E627E-28C7-432D-8FBA-22C3DAF26D49}" srcId="{AEC85E10-15CC-4235-86A6-B5A294A5E251}" destId="{4F73B8A6-020A-4E49-A270-39B6CD20A515}" srcOrd="2" destOrd="0" parTransId="{A02CC0CE-A42B-4855-A8C9-339E6F687191}" sibTransId="{ECAE8E73-AF48-4D25-9B03-7530139C65A8}"/>
    <dgm:cxn modelId="{4E58D154-554C-4BA7-8D4D-38508866B012}" srcId="{AEC85E10-15CC-4235-86A6-B5A294A5E251}" destId="{64F15073-ABD8-4287-ADD0-131B922C8325}" srcOrd="1" destOrd="0" parTransId="{4FF58A4B-663C-4AF3-AB84-C3DDDFE9D56B}" sibTransId="{0F3D06C1-A73B-406D-B2F1-62AF45712C35}"/>
    <dgm:cxn modelId="{952B7B0E-B2B4-4A9F-89E8-138F4ED110CD}" type="presParOf" srcId="{618360C1-6542-4B41-9188-ADA99739D93B}" destId="{246DD62D-D543-431A-8505-FD34F8E91FB1}" srcOrd="0" destOrd="0" presId="urn:microsoft.com/office/officeart/2005/8/layout/vList3#1"/>
    <dgm:cxn modelId="{D3E9818A-A628-4308-81EC-0EF6466808DE}" type="presParOf" srcId="{246DD62D-D543-431A-8505-FD34F8E91FB1}" destId="{69F34370-D1C5-42FA-94C7-AC1ECD25897C}" srcOrd="0" destOrd="0" presId="urn:microsoft.com/office/officeart/2005/8/layout/vList3#1"/>
    <dgm:cxn modelId="{223F4E96-68EC-4180-8A0D-C92B4976266F}" type="presParOf" srcId="{246DD62D-D543-431A-8505-FD34F8E91FB1}" destId="{0A654108-62A2-4387-8738-990FFAFFA4C7}" srcOrd="1" destOrd="0" presId="urn:microsoft.com/office/officeart/2005/8/layout/vList3#1"/>
    <dgm:cxn modelId="{2EE16EF7-8B6C-47BE-AFCA-DCE06D9A76BB}" type="presParOf" srcId="{618360C1-6542-4B41-9188-ADA99739D93B}" destId="{170C70CF-4B3E-439E-8FC1-9FD09C62D262}" srcOrd="1" destOrd="0" presId="urn:microsoft.com/office/officeart/2005/8/layout/vList3#1"/>
    <dgm:cxn modelId="{036A8CB4-13AB-49F2-B04D-5A3E48B99F27}" type="presParOf" srcId="{618360C1-6542-4B41-9188-ADA99739D93B}" destId="{67712461-A2C4-4DF8-8B68-095AC4CB927E}" srcOrd="2" destOrd="0" presId="urn:microsoft.com/office/officeart/2005/8/layout/vList3#1"/>
    <dgm:cxn modelId="{04BC3E64-37C8-4BB2-A229-EE6543ABDF81}" type="presParOf" srcId="{67712461-A2C4-4DF8-8B68-095AC4CB927E}" destId="{88B4B924-155F-4416-95DC-4BBB2761A8FE}" srcOrd="0" destOrd="0" presId="urn:microsoft.com/office/officeart/2005/8/layout/vList3#1"/>
    <dgm:cxn modelId="{9DAADAA3-34DB-4949-ACB3-E47A33AB204E}" type="presParOf" srcId="{67712461-A2C4-4DF8-8B68-095AC4CB927E}" destId="{38F506A9-80CB-4E81-957E-9C866A556C36}" srcOrd="1" destOrd="0" presId="urn:microsoft.com/office/officeart/2005/8/layout/vList3#1"/>
    <dgm:cxn modelId="{97618AD1-DE6D-4593-9AF4-33DB598B7483}" type="presParOf" srcId="{618360C1-6542-4B41-9188-ADA99739D93B}" destId="{0AB3B4B6-27AA-44AB-BDC0-55A09448676E}" srcOrd="3" destOrd="0" presId="urn:microsoft.com/office/officeart/2005/8/layout/vList3#1"/>
    <dgm:cxn modelId="{C95BB0C0-6B0A-4BD5-A5A3-C5BC57D97DCD}" type="presParOf" srcId="{618360C1-6542-4B41-9188-ADA99739D93B}" destId="{0896831C-722F-4B10-91B5-F44587CD9E96}" srcOrd="4" destOrd="0" presId="urn:microsoft.com/office/officeart/2005/8/layout/vList3#1"/>
    <dgm:cxn modelId="{D9C5E4AB-A237-41B1-8B31-9FCB4C9EF20B}" type="presParOf" srcId="{0896831C-722F-4B10-91B5-F44587CD9E96}" destId="{F1C7695C-EE85-4E84-90BB-3A6CC455A2B2}" srcOrd="0" destOrd="0" presId="urn:microsoft.com/office/officeart/2005/8/layout/vList3#1"/>
    <dgm:cxn modelId="{EB367A3B-AF34-42DD-8111-D1543E9DE3AF}" type="presParOf" srcId="{0896831C-722F-4B10-91B5-F44587CD9E96}" destId="{5A4D5A43-08E8-4D16-BE40-9AEDFA3DDE73}" srcOrd="1" destOrd="0" presId="urn:microsoft.com/office/officeart/2005/8/layout/vList3#1"/>
    <dgm:cxn modelId="{2169CE11-E299-441C-B3FA-C45680C5BA82}" type="presParOf" srcId="{618360C1-6542-4B41-9188-ADA99739D93B}" destId="{31AD65B2-CC3E-455B-A43B-97C0B96562F9}" srcOrd="5" destOrd="0" presId="urn:microsoft.com/office/officeart/2005/8/layout/vList3#1"/>
    <dgm:cxn modelId="{6AA18528-6AD1-40E8-9962-B98A10B52F6C}" type="presParOf" srcId="{618360C1-6542-4B41-9188-ADA99739D93B}" destId="{81C32640-BECD-4B82-8068-54EA05B7AB71}" srcOrd="6" destOrd="0" presId="urn:microsoft.com/office/officeart/2005/8/layout/vList3#1"/>
    <dgm:cxn modelId="{4071069B-1E89-4539-B4BA-C170A2538E9A}" type="presParOf" srcId="{81C32640-BECD-4B82-8068-54EA05B7AB71}" destId="{CACE8B50-8F8C-4118-8C4A-CDE81E43F2D2}" srcOrd="0" destOrd="0" presId="urn:microsoft.com/office/officeart/2005/8/layout/vList3#1"/>
    <dgm:cxn modelId="{95876451-1457-4DF2-8B25-BFADB9BBCE97}" type="presParOf" srcId="{81C32640-BECD-4B82-8068-54EA05B7AB71}" destId="{788B742B-2A36-4A4D-8CD1-E1F685105F9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AFF692-9F1D-4290-AAE1-04B88A91C31E}" type="doc">
      <dgm:prSet loTypeId="urn:microsoft.com/office/officeart/2005/8/layout/hList7#1" loCatId="relationship" qsTypeId="urn:microsoft.com/office/officeart/2005/8/quickstyle/simple1" qsCatId="simple" csTypeId="urn:microsoft.com/office/officeart/2005/8/colors/accent1_2" csCatId="accent1" phldr="1"/>
      <dgm:spPr/>
      <dgm:t>
        <a:bodyPr/>
        <a:lstStyle/>
        <a:p>
          <a:endParaRPr lang="it-IT"/>
        </a:p>
      </dgm:t>
    </dgm:pt>
    <dgm:pt modelId="{6972D78A-365E-415B-9727-D659A28ECBC8}">
      <dgm:prSet phldrT="[Testo]" custT="1"/>
      <dgm:spPr>
        <a:solidFill>
          <a:srgbClr val="445364"/>
        </a:solidFill>
      </dgm:spPr>
      <dgm:t>
        <a:bodyPr/>
        <a:lstStyle/>
        <a:p>
          <a:r>
            <a:rPr lang="it-IT" sz="1700" b="1" dirty="0" smtClean="0">
              <a:latin typeface="Fedra Sans Std Bold" panose="020B0804040000020004" pitchFamily="34" charset="0"/>
            </a:rPr>
            <a:t>LETTURA LIBRI     </a:t>
          </a:r>
          <a:r>
            <a:rPr lang="it-IT" sz="4000" b="1" dirty="0" smtClean="0">
              <a:latin typeface="Fedra Sans Std Bold" panose="020B0804040000020004" pitchFamily="34" charset="0"/>
            </a:rPr>
            <a:t>-8,5%</a:t>
          </a:r>
          <a:endParaRPr lang="it-IT" sz="4000" b="1" dirty="0">
            <a:latin typeface="Fedra Sans Std Bold" panose="020B0804040000020004" pitchFamily="34" charset="0"/>
          </a:endParaRPr>
        </a:p>
      </dgm:t>
    </dgm:pt>
    <dgm:pt modelId="{518905FA-A273-46E9-9C23-DCAC708607F8}" type="parTrans" cxnId="{8410E03A-496B-4BF8-AB4F-98386BDF9A11}">
      <dgm:prSet/>
      <dgm:spPr/>
      <dgm:t>
        <a:bodyPr/>
        <a:lstStyle/>
        <a:p>
          <a:endParaRPr lang="it-IT">
            <a:latin typeface="Fedra Sans Std Bold" panose="020B0804040000020004" pitchFamily="34" charset="0"/>
          </a:endParaRPr>
        </a:p>
      </dgm:t>
    </dgm:pt>
    <dgm:pt modelId="{6C8AAD28-0BBD-4FF7-AB0C-334BB6EB613F}" type="sibTrans" cxnId="{8410E03A-496B-4BF8-AB4F-98386BDF9A11}">
      <dgm:prSet/>
      <dgm:spPr/>
      <dgm:t>
        <a:bodyPr/>
        <a:lstStyle/>
        <a:p>
          <a:endParaRPr lang="it-IT">
            <a:latin typeface="Fedra Sans Std Bold" panose="020B0804040000020004" pitchFamily="34" charset="0"/>
          </a:endParaRPr>
        </a:p>
      </dgm:t>
    </dgm:pt>
    <dgm:pt modelId="{95DB48DD-3595-45AD-83FC-0ED0EFDF95AD}">
      <dgm:prSet phldrT="[Testo]" custT="1"/>
      <dgm:spPr>
        <a:solidFill>
          <a:srgbClr val="7C98AB"/>
        </a:solidFill>
      </dgm:spPr>
      <dgm:t>
        <a:bodyPr/>
        <a:lstStyle/>
        <a:p>
          <a:r>
            <a:rPr lang="it-IT" sz="1600" b="1" dirty="0" smtClean="0">
              <a:latin typeface="Fedra Sans Std Bold" panose="020B0804040000020004" pitchFamily="34" charset="0"/>
            </a:rPr>
            <a:t>L’</a:t>
          </a:r>
          <a:r>
            <a:rPr lang="it-IT" sz="4000" b="1" dirty="0" smtClean="0">
              <a:latin typeface="Fedra Sans Std Bold" panose="020B0804040000020004" pitchFamily="34" charset="0"/>
            </a:rPr>
            <a:t>8,3% </a:t>
          </a:r>
          <a:r>
            <a:rPr lang="it-IT" sz="1600" b="1" dirty="0" smtClean="0">
              <a:latin typeface="Fedra Sans Std Bold" panose="020B0804040000020004" pitchFamily="34" charset="0"/>
            </a:rPr>
            <a:t>DEGLI ITALIANILEGGONO E-BOOK </a:t>
          </a:r>
        </a:p>
        <a:p>
          <a:r>
            <a:rPr lang="it-IT" sz="1600" b="1" dirty="0" smtClean="0">
              <a:latin typeface="Fedra Sans Std Bold" panose="020B0804040000020004" pitchFamily="34" charset="0"/>
            </a:rPr>
            <a:t>(STATI UNITI 28%)</a:t>
          </a:r>
          <a:endParaRPr lang="it-IT" sz="1600" b="1" dirty="0">
            <a:latin typeface="Fedra Sans Std Bold" panose="020B0804040000020004" pitchFamily="34" charset="0"/>
          </a:endParaRPr>
        </a:p>
      </dgm:t>
    </dgm:pt>
    <dgm:pt modelId="{2C3D7C17-CF17-499B-B53F-9FB12BD4E126}" type="parTrans" cxnId="{1FB3CF21-2E50-41F7-BB06-F993783FEF1E}">
      <dgm:prSet/>
      <dgm:spPr/>
      <dgm:t>
        <a:bodyPr/>
        <a:lstStyle/>
        <a:p>
          <a:endParaRPr lang="it-IT">
            <a:latin typeface="Fedra Sans Std Bold" panose="020B0804040000020004" pitchFamily="34" charset="0"/>
          </a:endParaRPr>
        </a:p>
      </dgm:t>
    </dgm:pt>
    <dgm:pt modelId="{434A359F-F520-492D-A9C2-4A8CC91650FD}" type="sibTrans" cxnId="{1FB3CF21-2E50-41F7-BB06-F993783FEF1E}">
      <dgm:prSet/>
      <dgm:spPr/>
      <dgm:t>
        <a:bodyPr/>
        <a:lstStyle/>
        <a:p>
          <a:endParaRPr lang="it-IT">
            <a:latin typeface="Fedra Sans Std Bold" panose="020B0804040000020004" pitchFamily="34" charset="0"/>
          </a:endParaRPr>
        </a:p>
      </dgm:t>
    </dgm:pt>
    <dgm:pt modelId="{A3EA6431-8A4A-4B74-B5F6-12720C157E4C}" type="pres">
      <dgm:prSet presAssocID="{91AFF692-9F1D-4290-AAE1-04B88A91C31E}" presName="Name0" presStyleCnt="0">
        <dgm:presLayoutVars>
          <dgm:dir/>
          <dgm:resizeHandles val="exact"/>
        </dgm:presLayoutVars>
      </dgm:prSet>
      <dgm:spPr/>
      <dgm:t>
        <a:bodyPr/>
        <a:lstStyle/>
        <a:p>
          <a:endParaRPr lang="it-IT"/>
        </a:p>
      </dgm:t>
    </dgm:pt>
    <dgm:pt modelId="{0B99D459-642C-474F-8328-2C860FE8145B}" type="pres">
      <dgm:prSet presAssocID="{91AFF692-9F1D-4290-AAE1-04B88A91C31E}" presName="fgShape" presStyleLbl="fgShp" presStyleIdx="0" presStyleCnt="1"/>
      <dgm:spPr>
        <a:solidFill>
          <a:schemeClr val="bg1"/>
        </a:solidFill>
      </dgm:spPr>
      <dgm:t>
        <a:bodyPr/>
        <a:lstStyle/>
        <a:p>
          <a:endParaRPr lang="it-IT"/>
        </a:p>
      </dgm:t>
    </dgm:pt>
    <dgm:pt modelId="{0F4AFFD1-9485-42FC-A338-6DF90C4531BF}" type="pres">
      <dgm:prSet presAssocID="{91AFF692-9F1D-4290-AAE1-04B88A91C31E}" presName="linComp" presStyleCnt="0"/>
      <dgm:spPr/>
    </dgm:pt>
    <dgm:pt modelId="{62C8AC2B-ECAF-4FC7-AD91-469817E6FE78}" type="pres">
      <dgm:prSet presAssocID="{6972D78A-365E-415B-9727-D659A28ECBC8}" presName="compNode" presStyleCnt="0"/>
      <dgm:spPr/>
    </dgm:pt>
    <dgm:pt modelId="{5B630619-E2C0-4FE0-B4EA-75AE419F542B}" type="pres">
      <dgm:prSet presAssocID="{6972D78A-365E-415B-9727-D659A28ECBC8}" presName="bkgdShape" presStyleLbl="node1" presStyleIdx="0" presStyleCnt="2"/>
      <dgm:spPr/>
      <dgm:t>
        <a:bodyPr/>
        <a:lstStyle/>
        <a:p>
          <a:endParaRPr lang="it-IT"/>
        </a:p>
      </dgm:t>
    </dgm:pt>
    <dgm:pt modelId="{446126E3-F253-4131-B20E-523D7DAFD43C}" type="pres">
      <dgm:prSet presAssocID="{6972D78A-365E-415B-9727-D659A28ECBC8}" presName="nodeTx" presStyleLbl="node1" presStyleIdx="0" presStyleCnt="2">
        <dgm:presLayoutVars>
          <dgm:bulletEnabled val="1"/>
        </dgm:presLayoutVars>
      </dgm:prSet>
      <dgm:spPr/>
      <dgm:t>
        <a:bodyPr/>
        <a:lstStyle/>
        <a:p>
          <a:endParaRPr lang="it-IT"/>
        </a:p>
      </dgm:t>
    </dgm:pt>
    <dgm:pt modelId="{48614B3A-9C66-4E34-80FC-F6CF1B48BBC2}" type="pres">
      <dgm:prSet presAssocID="{6972D78A-365E-415B-9727-D659A28ECBC8}" presName="invisiNode" presStyleLbl="node1" presStyleIdx="0" presStyleCnt="2"/>
      <dgm:spPr/>
    </dgm:pt>
    <dgm:pt modelId="{CC46BF56-2349-475D-8C27-5B1D1EB99F12}" type="pres">
      <dgm:prSet presAssocID="{6972D78A-365E-415B-9727-D659A28ECBC8}" presName="imagNode" presStyleLbl="fgImgPlace1" presStyleIdx="0" presStyleCnt="2"/>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 r="-1000"/>
          </a:stretch>
        </a:blipFill>
      </dgm:spPr>
      <dgm:t>
        <a:bodyPr/>
        <a:lstStyle/>
        <a:p>
          <a:endParaRPr lang="it-IT"/>
        </a:p>
      </dgm:t>
    </dgm:pt>
    <dgm:pt modelId="{9E1D17FB-8098-4033-9507-D1ACBCCB5011}" type="pres">
      <dgm:prSet presAssocID="{6C8AAD28-0BBD-4FF7-AB0C-334BB6EB613F}" presName="sibTrans" presStyleLbl="sibTrans2D1" presStyleIdx="0" presStyleCnt="0"/>
      <dgm:spPr/>
      <dgm:t>
        <a:bodyPr/>
        <a:lstStyle/>
        <a:p>
          <a:endParaRPr lang="it-IT"/>
        </a:p>
      </dgm:t>
    </dgm:pt>
    <dgm:pt modelId="{255F1B58-174E-483D-B23E-DC80B85B2F4E}" type="pres">
      <dgm:prSet presAssocID="{95DB48DD-3595-45AD-83FC-0ED0EFDF95AD}" presName="compNode" presStyleCnt="0"/>
      <dgm:spPr/>
    </dgm:pt>
    <dgm:pt modelId="{8AAFBB8D-3DF7-4593-93B7-545A511B47E4}" type="pres">
      <dgm:prSet presAssocID="{95DB48DD-3595-45AD-83FC-0ED0EFDF95AD}" presName="bkgdShape" presStyleLbl="node1" presStyleIdx="1" presStyleCnt="2" custLinFactNeighborX="3099" custLinFactNeighborY="7008"/>
      <dgm:spPr/>
      <dgm:t>
        <a:bodyPr/>
        <a:lstStyle/>
        <a:p>
          <a:endParaRPr lang="it-IT"/>
        </a:p>
      </dgm:t>
    </dgm:pt>
    <dgm:pt modelId="{E3454DB6-451B-4CA5-817F-A5D6D20E13A6}" type="pres">
      <dgm:prSet presAssocID="{95DB48DD-3595-45AD-83FC-0ED0EFDF95AD}" presName="nodeTx" presStyleLbl="node1" presStyleIdx="1" presStyleCnt="2">
        <dgm:presLayoutVars>
          <dgm:bulletEnabled val="1"/>
        </dgm:presLayoutVars>
      </dgm:prSet>
      <dgm:spPr/>
      <dgm:t>
        <a:bodyPr/>
        <a:lstStyle/>
        <a:p>
          <a:endParaRPr lang="it-IT"/>
        </a:p>
      </dgm:t>
    </dgm:pt>
    <dgm:pt modelId="{A7567684-99FD-4257-B85B-DEEB5E62D976}" type="pres">
      <dgm:prSet presAssocID="{95DB48DD-3595-45AD-83FC-0ED0EFDF95AD}" presName="invisiNode" presStyleLbl="node1" presStyleIdx="1" presStyleCnt="2"/>
      <dgm:spPr/>
    </dgm:pt>
    <dgm:pt modelId="{10F52C1F-0924-48BA-BE7B-E03EE61933A7}" type="pres">
      <dgm:prSet presAssocID="{95DB48DD-3595-45AD-83FC-0ED0EFDF95AD}" presName="imagNode" presStyleLbl="fgImgPlace1" presStyleIdx="1" presStyleCnt="2"/>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dgm:spPr>
      <dgm:t>
        <a:bodyPr/>
        <a:lstStyle/>
        <a:p>
          <a:endParaRPr lang="it-IT"/>
        </a:p>
      </dgm:t>
    </dgm:pt>
  </dgm:ptLst>
  <dgm:cxnLst>
    <dgm:cxn modelId="{172CF34D-6723-45DC-BF53-1656E5C9BD99}" type="presOf" srcId="{6972D78A-365E-415B-9727-D659A28ECBC8}" destId="{446126E3-F253-4131-B20E-523D7DAFD43C}" srcOrd="1" destOrd="0" presId="urn:microsoft.com/office/officeart/2005/8/layout/hList7#1"/>
    <dgm:cxn modelId="{F9C25D73-50B5-413E-8249-045E576811EF}" type="presOf" srcId="{6C8AAD28-0BBD-4FF7-AB0C-334BB6EB613F}" destId="{9E1D17FB-8098-4033-9507-D1ACBCCB5011}" srcOrd="0" destOrd="0" presId="urn:microsoft.com/office/officeart/2005/8/layout/hList7#1"/>
    <dgm:cxn modelId="{CCB2C67D-819E-4CF9-A45C-36F511A93BFC}" type="presOf" srcId="{6972D78A-365E-415B-9727-D659A28ECBC8}" destId="{5B630619-E2C0-4FE0-B4EA-75AE419F542B}" srcOrd="0" destOrd="0" presId="urn:microsoft.com/office/officeart/2005/8/layout/hList7#1"/>
    <dgm:cxn modelId="{D501A328-CC73-4187-99CA-5E6420091AB6}" type="presOf" srcId="{95DB48DD-3595-45AD-83FC-0ED0EFDF95AD}" destId="{8AAFBB8D-3DF7-4593-93B7-545A511B47E4}" srcOrd="0" destOrd="0" presId="urn:microsoft.com/office/officeart/2005/8/layout/hList7#1"/>
    <dgm:cxn modelId="{F2901948-A5FA-485A-9413-64959CF02D5C}" type="presOf" srcId="{91AFF692-9F1D-4290-AAE1-04B88A91C31E}" destId="{A3EA6431-8A4A-4B74-B5F6-12720C157E4C}" srcOrd="0" destOrd="0" presId="urn:microsoft.com/office/officeart/2005/8/layout/hList7#1"/>
    <dgm:cxn modelId="{1FB3CF21-2E50-41F7-BB06-F993783FEF1E}" srcId="{91AFF692-9F1D-4290-AAE1-04B88A91C31E}" destId="{95DB48DD-3595-45AD-83FC-0ED0EFDF95AD}" srcOrd="1" destOrd="0" parTransId="{2C3D7C17-CF17-499B-B53F-9FB12BD4E126}" sibTransId="{434A359F-F520-492D-A9C2-4A8CC91650FD}"/>
    <dgm:cxn modelId="{0D536B05-82BF-47BC-A4DD-1413A54F531D}" type="presOf" srcId="{95DB48DD-3595-45AD-83FC-0ED0EFDF95AD}" destId="{E3454DB6-451B-4CA5-817F-A5D6D20E13A6}" srcOrd="1" destOrd="0" presId="urn:microsoft.com/office/officeart/2005/8/layout/hList7#1"/>
    <dgm:cxn modelId="{8410E03A-496B-4BF8-AB4F-98386BDF9A11}" srcId="{91AFF692-9F1D-4290-AAE1-04B88A91C31E}" destId="{6972D78A-365E-415B-9727-D659A28ECBC8}" srcOrd="0" destOrd="0" parTransId="{518905FA-A273-46E9-9C23-DCAC708607F8}" sibTransId="{6C8AAD28-0BBD-4FF7-AB0C-334BB6EB613F}"/>
    <dgm:cxn modelId="{D8DD1B33-AA97-41B9-B1A8-C3836C7052BD}" type="presParOf" srcId="{A3EA6431-8A4A-4B74-B5F6-12720C157E4C}" destId="{0B99D459-642C-474F-8328-2C860FE8145B}" srcOrd="0" destOrd="0" presId="urn:microsoft.com/office/officeart/2005/8/layout/hList7#1"/>
    <dgm:cxn modelId="{CF9F7F13-289D-4C05-BD6D-8E8358094E28}" type="presParOf" srcId="{A3EA6431-8A4A-4B74-B5F6-12720C157E4C}" destId="{0F4AFFD1-9485-42FC-A338-6DF90C4531BF}" srcOrd="1" destOrd="0" presId="urn:microsoft.com/office/officeart/2005/8/layout/hList7#1"/>
    <dgm:cxn modelId="{2B47C12F-1F88-4C7E-9E5C-D86FF53D8373}" type="presParOf" srcId="{0F4AFFD1-9485-42FC-A338-6DF90C4531BF}" destId="{62C8AC2B-ECAF-4FC7-AD91-469817E6FE78}" srcOrd="0" destOrd="0" presId="urn:microsoft.com/office/officeart/2005/8/layout/hList7#1"/>
    <dgm:cxn modelId="{0C61186E-8A80-4826-9D41-D15A4417B271}" type="presParOf" srcId="{62C8AC2B-ECAF-4FC7-AD91-469817E6FE78}" destId="{5B630619-E2C0-4FE0-B4EA-75AE419F542B}" srcOrd="0" destOrd="0" presId="urn:microsoft.com/office/officeart/2005/8/layout/hList7#1"/>
    <dgm:cxn modelId="{39EC5D79-3F10-483F-A709-894A353E107F}" type="presParOf" srcId="{62C8AC2B-ECAF-4FC7-AD91-469817E6FE78}" destId="{446126E3-F253-4131-B20E-523D7DAFD43C}" srcOrd="1" destOrd="0" presId="urn:microsoft.com/office/officeart/2005/8/layout/hList7#1"/>
    <dgm:cxn modelId="{4943BDEF-B763-42A1-BC8B-A8E07E134AD2}" type="presParOf" srcId="{62C8AC2B-ECAF-4FC7-AD91-469817E6FE78}" destId="{48614B3A-9C66-4E34-80FC-F6CF1B48BBC2}" srcOrd="2" destOrd="0" presId="urn:microsoft.com/office/officeart/2005/8/layout/hList7#1"/>
    <dgm:cxn modelId="{BC7FECF5-AA6E-4ABF-88B5-CADDF75C6CF0}" type="presParOf" srcId="{62C8AC2B-ECAF-4FC7-AD91-469817E6FE78}" destId="{CC46BF56-2349-475D-8C27-5B1D1EB99F12}" srcOrd="3" destOrd="0" presId="urn:microsoft.com/office/officeart/2005/8/layout/hList7#1"/>
    <dgm:cxn modelId="{E606CD8A-149D-442A-BB3E-2A476E41CDF3}" type="presParOf" srcId="{0F4AFFD1-9485-42FC-A338-6DF90C4531BF}" destId="{9E1D17FB-8098-4033-9507-D1ACBCCB5011}" srcOrd="1" destOrd="0" presId="urn:microsoft.com/office/officeart/2005/8/layout/hList7#1"/>
    <dgm:cxn modelId="{83F71106-0A35-493F-9B3A-927E2280A956}" type="presParOf" srcId="{0F4AFFD1-9485-42FC-A338-6DF90C4531BF}" destId="{255F1B58-174E-483D-B23E-DC80B85B2F4E}" srcOrd="2" destOrd="0" presId="urn:microsoft.com/office/officeart/2005/8/layout/hList7#1"/>
    <dgm:cxn modelId="{8E6FBFF8-1A2E-4B1B-B35A-66FF8C298CA5}" type="presParOf" srcId="{255F1B58-174E-483D-B23E-DC80B85B2F4E}" destId="{8AAFBB8D-3DF7-4593-93B7-545A511B47E4}" srcOrd="0" destOrd="0" presId="urn:microsoft.com/office/officeart/2005/8/layout/hList7#1"/>
    <dgm:cxn modelId="{435BC50C-33F5-47EA-BAC8-ECB07B15F186}" type="presParOf" srcId="{255F1B58-174E-483D-B23E-DC80B85B2F4E}" destId="{E3454DB6-451B-4CA5-817F-A5D6D20E13A6}" srcOrd="1" destOrd="0" presId="urn:microsoft.com/office/officeart/2005/8/layout/hList7#1"/>
    <dgm:cxn modelId="{D44DD941-1619-4AAE-ABC2-A60E45DF506D}" type="presParOf" srcId="{255F1B58-174E-483D-B23E-DC80B85B2F4E}" destId="{A7567684-99FD-4257-B85B-DEEB5E62D976}" srcOrd="2" destOrd="0" presId="urn:microsoft.com/office/officeart/2005/8/layout/hList7#1"/>
    <dgm:cxn modelId="{05A76BB5-C748-4F2B-81CC-4D828FA60EE4}" type="presParOf" srcId="{255F1B58-174E-483D-B23E-DC80B85B2F4E}" destId="{10F52C1F-0924-48BA-BE7B-E03EE61933A7}" srcOrd="3" destOrd="0" presId="urn:microsoft.com/office/officeart/2005/8/layout/hList7#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EF86C-DC0D-4B83-B8A8-0D650C5AF9A0}">
      <dsp:nvSpPr>
        <dsp:cNvPr id="0" name=""/>
        <dsp:cNvSpPr/>
      </dsp:nvSpPr>
      <dsp:spPr>
        <a:xfrm>
          <a:off x="1068" y="1822877"/>
          <a:ext cx="1390852" cy="1390852"/>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0" r="-10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CC9231A-4D00-4D10-BC42-29B70C1F9AE3}">
      <dsp:nvSpPr>
        <dsp:cNvPr id="0" name=""/>
        <dsp:cNvSpPr/>
      </dsp:nvSpPr>
      <dsp:spPr>
        <a:xfrm>
          <a:off x="295248" y="2951025"/>
          <a:ext cx="1390852" cy="1390852"/>
        </a:xfrm>
        <a:prstGeom prst="roundRect">
          <a:avLst>
            <a:gd name="adj" fmla="val 10000"/>
          </a:avLst>
        </a:prstGeom>
        <a:solidFill>
          <a:srgbClr val="5B9BD5">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Fedra Sans Std Bold" panose="020B0804040000020004" pitchFamily="34" charset="0"/>
            </a:rPr>
            <a:t>SPESA DELLE FAMIGLIE IN CULTURA</a:t>
          </a:r>
        </a:p>
        <a:p>
          <a:pPr lvl="0" algn="ctr" defTabSz="622300">
            <a:lnSpc>
              <a:spcPct val="90000"/>
            </a:lnSpc>
            <a:spcBef>
              <a:spcPct val="0"/>
            </a:spcBef>
            <a:spcAft>
              <a:spcPct val="35000"/>
            </a:spcAft>
          </a:pPr>
          <a:r>
            <a:rPr lang="it-IT" sz="1400" kern="1200" dirty="0" smtClean="0">
              <a:latin typeface="Fedra Sans Std Bold" panose="020B0804040000020004" pitchFamily="34" charset="0"/>
            </a:rPr>
            <a:t>+1,7%</a:t>
          </a:r>
          <a:endParaRPr lang="it-IT" sz="1400" kern="1200" dirty="0">
            <a:latin typeface="Fedra Sans Std Bold" panose="020B0804040000020004" pitchFamily="34" charset="0"/>
          </a:endParaRPr>
        </a:p>
      </dsp:txBody>
      <dsp:txXfrm>
        <a:off x="295248" y="2951025"/>
        <a:ext cx="1390852" cy="1390852"/>
      </dsp:txXfrm>
    </dsp:sp>
    <dsp:sp modelId="{0E66F745-9845-4E64-A78C-1D736BD5F873}">
      <dsp:nvSpPr>
        <dsp:cNvPr id="0" name=""/>
        <dsp:cNvSpPr/>
      </dsp:nvSpPr>
      <dsp:spPr>
        <a:xfrm>
          <a:off x="1659829" y="2351202"/>
          <a:ext cx="267908" cy="334202"/>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1659829" y="2351202"/>
        <a:ext cx="267908" cy="334202"/>
      </dsp:txXfrm>
    </dsp:sp>
    <dsp:sp modelId="{9A0D9AF1-A678-4E2B-A487-AB61CEF86FAA}">
      <dsp:nvSpPr>
        <dsp:cNvPr id="0" name=""/>
        <dsp:cNvSpPr/>
      </dsp:nvSpPr>
      <dsp:spPr>
        <a:xfrm>
          <a:off x="2157374" y="1822877"/>
          <a:ext cx="1390852" cy="1390852"/>
        </a:xfrm>
        <a:prstGeom prst="roundRect">
          <a:avLst>
            <a:gd name="adj" fmla="val 10000"/>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9F2F48B9-5EEB-4077-A944-4CD0F260841A}">
      <dsp:nvSpPr>
        <dsp:cNvPr id="0" name=""/>
        <dsp:cNvSpPr/>
      </dsp:nvSpPr>
      <dsp:spPr>
        <a:xfrm>
          <a:off x="2451554" y="2951025"/>
          <a:ext cx="1390852" cy="1390852"/>
        </a:xfrm>
        <a:prstGeom prst="roundRect">
          <a:avLst>
            <a:gd name="adj" fmla="val 10000"/>
          </a:avLst>
        </a:prstGeom>
        <a:solidFill>
          <a:srgbClr val="35A16B">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Fedra Sans Std Bold" panose="020B0804040000020004" pitchFamily="34" charset="0"/>
            </a:rPr>
            <a:t>CONCERTI POP</a:t>
          </a:r>
        </a:p>
        <a:p>
          <a:pPr lvl="0" algn="ctr" defTabSz="622300">
            <a:lnSpc>
              <a:spcPct val="90000"/>
            </a:lnSpc>
            <a:spcBef>
              <a:spcPct val="0"/>
            </a:spcBef>
            <a:spcAft>
              <a:spcPct val="35000"/>
            </a:spcAft>
          </a:pPr>
          <a:r>
            <a:rPr lang="it-IT" sz="1400" kern="1200" dirty="0" smtClean="0">
              <a:latin typeface="Fedra Sans Std Bold" panose="020B0804040000020004" pitchFamily="34" charset="0"/>
            </a:rPr>
            <a:t>+7,8% (FRUIZIONE)</a:t>
          </a:r>
          <a:endParaRPr lang="it-IT" sz="1400" kern="1200" dirty="0">
            <a:latin typeface="Fedra Sans Std Bold" panose="020B0804040000020004" pitchFamily="34" charset="0"/>
          </a:endParaRPr>
        </a:p>
      </dsp:txBody>
      <dsp:txXfrm>
        <a:off x="2451554" y="2951025"/>
        <a:ext cx="1390852" cy="1390852"/>
      </dsp:txXfrm>
    </dsp:sp>
    <dsp:sp modelId="{E2107F0A-61C8-4EAE-A577-88531C94AE01}">
      <dsp:nvSpPr>
        <dsp:cNvPr id="0" name=""/>
        <dsp:cNvSpPr/>
      </dsp:nvSpPr>
      <dsp:spPr>
        <a:xfrm>
          <a:off x="3816135" y="2351202"/>
          <a:ext cx="267908" cy="334202"/>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3816135" y="2351202"/>
        <a:ext cx="267908" cy="334202"/>
      </dsp:txXfrm>
    </dsp:sp>
    <dsp:sp modelId="{2F4C51C6-0C96-4469-AB5D-5DD09B092048}">
      <dsp:nvSpPr>
        <dsp:cNvPr id="0" name=""/>
        <dsp:cNvSpPr/>
      </dsp:nvSpPr>
      <dsp:spPr>
        <a:xfrm>
          <a:off x="4313681" y="1822877"/>
          <a:ext cx="1390852" cy="1390852"/>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6E0A5446-A5B3-4779-9E26-8DC820453BEF}">
      <dsp:nvSpPr>
        <dsp:cNvPr id="0" name=""/>
        <dsp:cNvSpPr/>
      </dsp:nvSpPr>
      <dsp:spPr>
        <a:xfrm>
          <a:off x="4607861" y="2951025"/>
          <a:ext cx="1390852" cy="1390852"/>
        </a:xfrm>
        <a:prstGeom prst="roundRect">
          <a:avLst>
            <a:gd name="adj" fmla="val 10000"/>
          </a:avLst>
        </a:prstGeom>
        <a:solidFill>
          <a:srgbClr val="53056B">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Fedra Sans Std Bold" panose="020B0804040000020004" pitchFamily="34" charset="0"/>
            </a:rPr>
            <a:t>SITI E MONUMENTI</a:t>
          </a:r>
        </a:p>
        <a:p>
          <a:pPr lvl="0" algn="ctr" defTabSz="622300">
            <a:lnSpc>
              <a:spcPct val="90000"/>
            </a:lnSpc>
            <a:spcBef>
              <a:spcPct val="0"/>
            </a:spcBef>
            <a:spcAft>
              <a:spcPct val="35000"/>
            </a:spcAft>
          </a:pPr>
          <a:r>
            <a:rPr lang="it-IT" sz="1400" kern="1200" dirty="0" smtClean="0">
              <a:latin typeface="Fedra Sans Std Bold" panose="020B0804040000020004" pitchFamily="34" charset="0"/>
            </a:rPr>
            <a:t>+5,5% (FRUIZIONE)</a:t>
          </a:r>
          <a:endParaRPr lang="it-IT" sz="1400" kern="1200" dirty="0">
            <a:latin typeface="Fedra Sans Std Bold" panose="020B0804040000020004" pitchFamily="34" charset="0"/>
          </a:endParaRPr>
        </a:p>
      </dsp:txBody>
      <dsp:txXfrm>
        <a:off x="4607861" y="2951025"/>
        <a:ext cx="1390852" cy="1390852"/>
      </dsp:txXfrm>
    </dsp:sp>
    <dsp:sp modelId="{68E5A152-586F-47D7-9753-0A0327E808DE}">
      <dsp:nvSpPr>
        <dsp:cNvPr id="0" name=""/>
        <dsp:cNvSpPr/>
      </dsp:nvSpPr>
      <dsp:spPr>
        <a:xfrm>
          <a:off x="5972442" y="2351202"/>
          <a:ext cx="267908" cy="334202"/>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5972442" y="2351202"/>
        <a:ext cx="267908" cy="334202"/>
      </dsp:txXfrm>
    </dsp:sp>
    <dsp:sp modelId="{E71A13F6-C4EF-45F8-8CAD-D07C1270D184}">
      <dsp:nvSpPr>
        <dsp:cNvPr id="0" name=""/>
        <dsp:cNvSpPr/>
      </dsp:nvSpPr>
      <dsp:spPr>
        <a:xfrm>
          <a:off x="6469987" y="1822877"/>
          <a:ext cx="1390852" cy="1390852"/>
        </a:xfrm>
        <a:prstGeom prst="roundRect">
          <a:avLst>
            <a:gd name="adj" fmla="val 10000"/>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000" b="-1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9B0F7D6-B02D-4D50-BBA9-7BB132803900}">
      <dsp:nvSpPr>
        <dsp:cNvPr id="0" name=""/>
        <dsp:cNvSpPr/>
      </dsp:nvSpPr>
      <dsp:spPr>
        <a:xfrm>
          <a:off x="6697473" y="2951025"/>
          <a:ext cx="1390852" cy="1390852"/>
        </a:xfrm>
        <a:prstGeom prst="roundRect">
          <a:avLst>
            <a:gd name="adj" fmla="val 10000"/>
          </a:avLst>
        </a:prstGeom>
        <a:solidFill>
          <a:srgbClr val="FF9900">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Fedra Sans Std Bold" panose="020B0804040000020004" pitchFamily="34" charset="0"/>
            </a:rPr>
            <a:t>SPETTACOLO DAL VIVO +4,3% (INGRESSI)</a:t>
          </a:r>
          <a:endParaRPr lang="it-IT" sz="1400" kern="1200" dirty="0">
            <a:latin typeface="Fedra Sans Std Bold" panose="020B0804040000020004" pitchFamily="34" charset="0"/>
          </a:endParaRPr>
        </a:p>
      </dsp:txBody>
      <dsp:txXfrm>
        <a:off x="6697473" y="2951025"/>
        <a:ext cx="1390852" cy="139085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52E02E-015E-437C-8163-AF92BF86C9F1}">
      <dsp:nvSpPr>
        <dsp:cNvPr id="0" name=""/>
        <dsp:cNvSpPr/>
      </dsp:nvSpPr>
      <dsp:spPr>
        <a:xfrm>
          <a:off x="1664378" y="403446"/>
          <a:ext cx="5439721" cy="5439721"/>
        </a:xfrm>
        <a:prstGeom prst="pie">
          <a:avLst>
            <a:gd name="adj1" fmla="val 16200000"/>
            <a:gd name="adj2" fmla="val 0"/>
          </a:avLst>
        </a:prstGeom>
        <a:solidFill>
          <a:srgbClr val="C2347E">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bg1"/>
              </a:solidFill>
              <a:latin typeface="Fedra Sans Std Bold" panose="020B0804040000020004" pitchFamily="34" charset="0"/>
            </a:rPr>
            <a:t>IL </a:t>
          </a:r>
          <a:r>
            <a:rPr lang="it-IT" sz="2800" kern="1200" dirty="0" smtClean="0">
              <a:solidFill>
                <a:schemeClr val="bg1"/>
              </a:solidFill>
              <a:latin typeface="Fedra Sans Std Bold" panose="020B0804040000020004" pitchFamily="34" charset="0"/>
            </a:rPr>
            <a:t>70%</a:t>
          </a:r>
          <a:r>
            <a:rPr lang="it-IT" sz="1800" kern="1200" dirty="0" smtClean="0">
              <a:solidFill>
                <a:schemeClr val="bg1"/>
              </a:solidFill>
              <a:latin typeface="Fedra Sans Std Bold" panose="020B0804040000020004" pitchFamily="34" charset="0"/>
            </a:rPr>
            <a:t> DEGLI ITALIANI PARTECIPA POCO O NULLA ALLA VITA CULTURALE</a:t>
          </a:r>
          <a:endParaRPr lang="it-IT" sz="1800" kern="1200" dirty="0">
            <a:solidFill>
              <a:schemeClr val="bg1"/>
            </a:solidFill>
            <a:latin typeface="Fedra Sans Std Bold" panose="020B0804040000020004" pitchFamily="34" charset="0"/>
          </a:endParaRPr>
        </a:p>
      </dsp:txBody>
      <dsp:txXfrm>
        <a:off x="4446407" y="1409794"/>
        <a:ext cx="2007516" cy="1618964"/>
      </dsp:txXfrm>
    </dsp:sp>
    <dsp:sp modelId="{9715D1BF-3F50-45DA-9A3F-779319494D51}">
      <dsp:nvSpPr>
        <dsp:cNvPr id="0" name=""/>
        <dsp:cNvSpPr/>
      </dsp:nvSpPr>
      <dsp:spPr>
        <a:xfrm>
          <a:off x="1435133" y="632691"/>
          <a:ext cx="5439721" cy="5439721"/>
        </a:xfrm>
        <a:prstGeom prst="pie">
          <a:avLst>
            <a:gd name="adj1" fmla="val 0"/>
            <a:gd name="adj2" fmla="val 5400000"/>
          </a:avLst>
        </a:prstGeom>
        <a:solidFill>
          <a:srgbClr val="35A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bg1"/>
              </a:solidFill>
              <a:latin typeface="Fedra Sans Std Bold" panose="020B0804040000020004" pitchFamily="34" charset="0"/>
            </a:rPr>
            <a:t>IL </a:t>
          </a:r>
          <a:r>
            <a:rPr lang="it-IT" sz="2800" kern="1200" dirty="0" smtClean="0">
              <a:solidFill>
                <a:schemeClr val="bg1"/>
              </a:solidFill>
              <a:latin typeface="Fedra Sans Std Bold" panose="020B0804040000020004" pitchFamily="34" charset="0"/>
            </a:rPr>
            <a:t>28,8%</a:t>
          </a:r>
          <a:r>
            <a:rPr lang="it-IT" sz="1800" kern="1200" dirty="0" smtClean="0">
              <a:solidFill>
                <a:schemeClr val="bg1"/>
              </a:solidFill>
              <a:latin typeface="Fedra Sans Std Bold" panose="020B0804040000020004" pitchFamily="34" charset="0"/>
            </a:rPr>
            <a:t> SVOLGE TRE O PIÙ ATTIVITÀ CULTURALI</a:t>
          </a:r>
          <a:endParaRPr lang="it-IT" sz="1800" kern="1200" dirty="0">
            <a:solidFill>
              <a:schemeClr val="bg1"/>
            </a:solidFill>
            <a:latin typeface="Fedra Sans Std Bold" panose="020B0804040000020004" pitchFamily="34" charset="0"/>
          </a:endParaRPr>
        </a:p>
      </dsp:txBody>
      <dsp:txXfrm>
        <a:off x="4252131" y="3449690"/>
        <a:ext cx="2007516" cy="1618964"/>
      </dsp:txXfrm>
    </dsp:sp>
    <dsp:sp modelId="{D8C4D54D-CF80-42CC-9F7A-EA3B9ECF9F29}">
      <dsp:nvSpPr>
        <dsp:cNvPr id="0" name=""/>
        <dsp:cNvSpPr/>
      </dsp:nvSpPr>
      <dsp:spPr>
        <a:xfrm>
          <a:off x="1435133" y="632691"/>
          <a:ext cx="5439721" cy="5439721"/>
        </a:xfrm>
        <a:prstGeom prst="pie">
          <a:avLst>
            <a:gd name="adj1" fmla="val 5400000"/>
            <a:gd name="adj2" fmla="val 10800000"/>
          </a:avLst>
        </a:prstGeom>
        <a:solidFill>
          <a:srgbClr val="7DBC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bg1"/>
              </a:solidFill>
              <a:latin typeface="Fedra Sans Std Bold" panose="020B0804040000020004" pitchFamily="34" charset="0"/>
            </a:rPr>
            <a:t>SOLO IL </a:t>
          </a:r>
          <a:r>
            <a:rPr lang="it-IT" sz="2800" kern="1200" dirty="0" smtClean="0">
              <a:solidFill>
                <a:schemeClr val="bg1"/>
              </a:solidFill>
              <a:latin typeface="Fedra Sans Std Bold" panose="020B0804040000020004" pitchFamily="34" charset="0"/>
            </a:rPr>
            <a:t>32,7%</a:t>
          </a:r>
          <a:r>
            <a:rPr lang="it-IT" sz="1800" kern="1200" dirty="0" smtClean="0">
              <a:solidFill>
                <a:schemeClr val="bg1"/>
              </a:solidFill>
              <a:latin typeface="Fedra Sans Std Bold" panose="020B0804040000020004" pitchFamily="34" charset="0"/>
            </a:rPr>
            <a:t> SVOLGE UNA O DUE ATTIVITÀ CULTURALI</a:t>
          </a:r>
          <a:endParaRPr lang="it-IT" sz="1800" kern="1200" dirty="0">
            <a:solidFill>
              <a:schemeClr val="bg1"/>
            </a:solidFill>
            <a:latin typeface="Fedra Sans Std Bold" panose="020B0804040000020004" pitchFamily="34" charset="0"/>
          </a:endParaRPr>
        </a:p>
      </dsp:txBody>
      <dsp:txXfrm>
        <a:off x="2050339" y="3449690"/>
        <a:ext cx="2007516" cy="1618964"/>
      </dsp:txXfrm>
    </dsp:sp>
    <dsp:sp modelId="{52D37945-131F-4128-A122-B2E9FE73E058}">
      <dsp:nvSpPr>
        <dsp:cNvPr id="0" name=""/>
        <dsp:cNvSpPr/>
      </dsp:nvSpPr>
      <dsp:spPr>
        <a:xfrm>
          <a:off x="1435133" y="632691"/>
          <a:ext cx="5439721" cy="5439721"/>
        </a:xfrm>
        <a:prstGeom prst="pie">
          <a:avLst>
            <a:gd name="adj1" fmla="val 10800000"/>
            <a:gd name="adj2" fmla="val 16200000"/>
          </a:avLst>
        </a:prstGeom>
        <a:solidFill>
          <a:srgbClr val="530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bg1"/>
              </a:solidFill>
              <a:latin typeface="Fedra Sans Std Bold" panose="020B0804040000020004" pitchFamily="34" charset="0"/>
            </a:rPr>
            <a:t>IL </a:t>
          </a:r>
          <a:r>
            <a:rPr lang="it-IT" sz="2800" kern="1200" dirty="0" smtClean="0">
              <a:solidFill>
                <a:schemeClr val="bg1"/>
              </a:solidFill>
              <a:latin typeface="Fedra Sans Std Bold" panose="020B0804040000020004" pitchFamily="34" charset="0"/>
            </a:rPr>
            <a:t>37,4% </a:t>
          </a:r>
          <a:r>
            <a:rPr lang="it-IT" sz="1600" kern="1200" dirty="0" smtClean="0">
              <a:solidFill>
                <a:schemeClr val="bg1"/>
              </a:solidFill>
              <a:latin typeface="Fedra Sans Std Bold" panose="020B0804040000020004" pitchFamily="34" charset="0"/>
            </a:rPr>
            <a:t>DEGLI ITALIANI NON HA SVOLTO NESSUNA ATTIVITÀ CULTURALE (ERA IL 34% NEL 2008)</a:t>
          </a:r>
          <a:endParaRPr lang="it-IT" sz="1600" kern="1200" dirty="0">
            <a:solidFill>
              <a:schemeClr val="bg1"/>
            </a:solidFill>
            <a:latin typeface="Fedra Sans Std Bold" panose="020B0804040000020004" pitchFamily="34" charset="0"/>
          </a:endParaRPr>
        </a:p>
      </dsp:txBody>
      <dsp:txXfrm>
        <a:off x="2050339" y="1636449"/>
        <a:ext cx="2007516" cy="161896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EF86C-DC0D-4B83-B8A8-0D650C5AF9A0}">
      <dsp:nvSpPr>
        <dsp:cNvPr id="0" name=""/>
        <dsp:cNvSpPr/>
      </dsp:nvSpPr>
      <dsp:spPr>
        <a:xfrm>
          <a:off x="973" y="1443591"/>
          <a:ext cx="1266968" cy="1266968"/>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50000" b="-50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CC9231A-4D00-4D10-BC42-29B70C1F9AE3}">
      <dsp:nvSpPr>
        <dsp:cNvPr id="0" name=""/>
        <dsp:cNvSpPr/>
      </dsp:nvSpPr>
      <dsp:spPr>
        <a:xfrm>
          <a:off x="268950" y="2471254"/>
          <a:ext cx="1266968" cy="1266968"/>
        </a:xfrm>
        <a:prstGeom prst="roundRect">
          <a:avLst>
            <a:gd name="adj" fmla="val 10000"/>
          </a:avLst>
        </a:prstGeom>
        <a:solidFill>
          <a:srgbClr val="5B9BD5">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SCARICATE 340.000 APPLICAZIONI</a:t>
          </a:r>
        </a:p>
        <a:p>
          <a:pPr lvl="0" algn="ctr" defTabSz="488950">
            <a:lnSpc>
              <a:spcPct val="90000"/>
            </a:lnSpc>
            <a:spcBef>
              <a:spcPct val="0"/>
            </a:spcBef>
            <a:spcAft>
              <a:spcPct val="35000"/>
            </a:spcAft>
          </a:pP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268950" y="2471254"/>
        <a:ext cx="1266968" cy="1266968"/>
      </dsp:txXfrm>
    </dsp:sp>
    <dsp:sp modelId="{0E66F745-9845-4E64-A78C-1D736BD5F873}">
      <dsp:nvSpPr>
        <dsp:cNvPr id="0" name=""/>
        <dsp:cNvSpPr/>
      </dsp:nvSpPr>
      <dsp:spPr>
        <a:xfrm>
          <a:off x="1511987" y="1924857"/>
          <a:ext cx="244046" cy="304434"/>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1511987" y="1924857"/>
        <a:ext cx="244046" cy="304434"/>
      </dsp:txXfrm>
    </dsp:sp>
    <dsp:sp modelId="{9A0D9AF1-A678-4E2B-A487-AB61CEF86FAA}">
      <dsp:nvSpPr>
        <dsp:cNvPr id="0" name=""/>
        <dsp:cNvSpPr/>
      </dsp:nvSpPr>
      <dsp:spPr>
        <a:xfrm>
          <a:off x="1965215" y="1443591"/>
          <a:ext cx="1266968" cy="1266968"/>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9F2F48B9-5EEB-4077-A944-4CD0F260841A}">
      <dsp:nvSpPr>
        <dsp:cNvPr id="0" name=""/>
        <dsp:cNvSpPr/>
      </dsp:nvSpPr>
      <dsp:spPr>
        <a:xfrm>
          <a:off x="2233192" y="2471254"/>
          <a:ext cx="1266968" cy="1266968"/>
        </a:xfrm>
        <a:prstGeom prst="roundRect">
          <a:avLst>
            <a:gd name="adj" fmla="val 10000"/>
          </a:avLst>
        </a:prstGeom>
        <a:solidFill>
          <a:srgbClr val="35A16B">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ASCOLTATE 40.000 ORE SU SPOTIFY</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2233192" y="2471254"/>
        <a:ext cx="1266968" cy="1266968"/>
      </dsp:txXfrm>
    </dsp:sp>
    <dsp:sp modelId="{E2107F0A-61C8-4EAE-A577-88531C94AE01}">
      <dsp:nvSpPr>
        <dsp:cNvPr id="0" name=""/>
        <dsp:cNvSpPr/>
      </dsp:nvSpPr>
      <dsp:spPr>
        <a:xfrm>
          <a:off x="3476229" y="1924857"/>
          <a:ext cx="244046" cy="304434"/>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3476229" y="1924857"/>
        <a:ext cx="244046" cy="304434"/>
      </dsp:txXfrm>
    </dsp:sp>
    <dsp:sp modelId="{2F4C51C6-0C96-4469-AB5D-5DD09B092048}">
      <dsp:nvSpPr>
        <dsp:cNvPr id="0" name=""/>
        <dsp:cNvSpPr/>
      </dsp:nvSpPr>
      <dsp:spPr>
        <a:xfrm>
          <a:off x="3929457" y="1443591"/>
          <a:ext cx="1266968" cy="1266968"/>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6E0A5446-A5B3-4779-9E26-8DC820453BEF}">
      <dsp:nvSpPr>
        <dsp:cNvPr id="0" name=""/>
        <dsp:cNvSpPr/>
      </dsp:nvSpPr>
      <dsp:spPr>
        <a:xfrm>
          <a:off x="4197435" y="2471254"/>
          <a:ext cx="1266968" cy="1266968"/>
        </a:xfrm>
        <a:prstGeom prst="roundRect">
          <a:avLst>
            <a:gd name="adj" fmla="val 10000"/>
          </a:avLst>
        </a:prstGeom>
        <a:solidFill>
          <a:srgbClr val="53056B">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CARICATI 42.000 POST SU INSTAGRAM</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4197435" y="2471254"/>
        <a:ext cx="1266968" cy="1266968"/>
      </dsp:txXfrm>
    </dsp:sp>
    <dsp:sp modelId="{68E5A152-586F-47D7-9753-0A0327E808DE}">
      <dsp:nvSpPr>
        <dsp:cNvPr id="0" name=""/>
        <dsp:cNvSpPr/>
      </dsp:nvSpPr>
      <dsp:spPr>
        <a:xfrm>
          <a:off x="5440471" y="1924857"/>
          <a:ext cx="244046" cy="304434"/>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5440471" y="1924857"/>
        <a:ext cx="244046" cy="304434"/>
      </dsp:txXfrm>
    </dsp:sp>
    <dsp:sp modelId="{E71A13F6-C4EF-45F8-8CAD-D07C1270D184}">
      <dsp:nvSpPr>
        <dsp:cNvPr id="0" name=""/>
        <dsp:cNvSpPr/>
      </dsp:nvSpPr>
      <dsp:spPr>
        <a:xfrm>
          <a:off x="5893700" y="1443591"/>
          <a:ext cx="1266968" cy="1266968"/>
        </a:xfrm>
        <a:prstGeom prst="roundRect">
          <a:avLst>
            <a:gd name="adj" fmla="val 10000"/>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l="-12000" r="-12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9B0F7D6-B02D-4D50-BBA9-7BB132803900}">
      <dsp:nvSpPr>
        <dsp:cNvPr id="0" name=""/>
        <dsp:cNvSpPr/>
      </dsp:nvSpPr>
      <dsp:spPr>
        <a:xfrm>
          <a:off x="6100923" y="2471254"/>
          <a:ext cx="1266968" cy="1266968"/>
        </a:xfrm>
        <a:prstGeom prst="roundRect">
          <a:avLst>
            <a:gd name="adj" fmla="val 10000"/>
          </a:avLst>
        </a:prstGeom>
        <a:solidFill>
          <a:srgbClr val="FF9900">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SCRITTI 452.000 TWEET</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6100923" y="2471254"/>
        <a:ext cx="1266968" cy="126696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EF86C-DC0D-4B83-B8A8-0D650C5AF9A0}">
      <dsp:nvSpPr>
        <dsp:cNvPr id="0" name=""/>
        <dsp:cNvSpPr/>
      </dsp:nvSpPr>
      <dsp:spPr>
        <a:xfrm>
          <a:off x="992" y="1553951"/>
          <a:ext cx="1292083" cy="1292083"/>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1000" b="-1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CC9231A-4D00-4D10-BC42-29B70C1F9AE3}">
      <dsp:nvSpPr>
        <dsp:cNvPr id="0" name=""/>
        <dsp:cNvSpPr/>
      </dsp:nvSpPr>
      <dsp:spPr>
        <a:xfrm>
          <a:off x="274281" y="2601985"/>
          <a:ext cx="1292083" cy="1292083"/>
        </a:xfrm>
        <a:prstGeom prst="roundRect">
          <a:avLst>
            <a:gd name="adj" fmla="val 10000"/>
          </a:avLst>
        </a:prstGeom>
        <a:solidFill>
          <a:srgbClr val="C2347E">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EFFETTUATE 3,5 MILIONI DI RICERCHE SU GOOGLE</a:t>
          </a:r>
        </a:p>
        <a:p>
          <a:pPr lvl="0" algn="ctr" defTabSz="488950">
            <a:lnSpc>
              <a:spcPct val="90000"/>
            </a:lnSpc>
            <a:spcBef>
              <a:spcPct val="0"/>
            </a:spcBef>
            <a:spcAft>
              <a:spcPct val="35000"/>
            </a:spcAft>
          </a:pP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274281" y="2601985"/>
        <a:ext cx="1292083" cy="1292083"/>
      </dsp:txXfrm>
    </dsp:sp>
    <dsp:sp modelId="{0E66F745-9845-4E64-A78C-1D736BD5F873}">
      <dsp:nvSpPr>
        <dsp:cNvPr id="0" name=""/>
        <dsp:cNvSpPr/>
      </dsp:nvSpPr>
      <dsp:spPr>
        <a:xfrm>
          <a:off x="1541959" y="2044758"/>
          <a:ext cx="248883" cy="310469"/>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1541959" y="2044758"/>
        <a:ext cx="248883" cy="310469"/>
      </dsp:txXfrm>
    </dsp:sp>
    <dsp:sp modelId="{9A0D9AF1-A678-4E2B-A487-AB61CEF86FAA}">
      <dsp:nvSpPr>
        <dsp:cNvPr id="0" name=""/>
        <dsp:cNvSpPr/>
      </dsp:nvSpPr>
      <dsp:spPr>
        <a:xfrm>
          <a:off x="2004172" y="1553951"/>
          <a:ext cx="1292083" cy="1292083"/>
        </a:xfrm>
        <a:prstGeom prst="roundRect">
          <a:avLst>
            <a:gd name="adj" fmla="val 10000"/>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27000" r="-27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9F2F48B9-5EEB-4077-A944-4CD0F260841A}">
      <dsp:nvSpPr>
        <dsp:cNvPr id="0" name=""/>
        <dsp:cNvSpPr/>
      </dsp:nvSpPr>
      <dsp:spPr>
        <a:xfrm>
          <a:off x="2277461" y="2601985"/>
          <a:ext cx="1292083" cy="1292083"/>
        </a:xfrm>
        <a:prstGeom prst="roundRect">
          <a:avLst>
            <a:gd name="adj" fmla="val 10000"/>
          </a:avLst>
        </a:prstGeom>
        <a:solidFill>
          <a:srgbClr val="7DBC00">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VISTI 4,1 MILIONI DI VIDEO SU YOUTUBE</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2277461" y="2601985"/>
        <a:ext cx="1292083" cy="1292083"/>
      </dsp:txXfrm>
    </dsp:sp>
    <dsp:sp modelId="{E2107F0A-61C8-4EAE-A577-88531C94AE01}">
      <dsp:nvSpPr>
        <dsp:cNvPr id="0" name=""/>
        <dsp:cNvSpPr/>
      </dsp:nvSpPr>
      <dsp:spPr>
        <a:xfrm>
          <a:off x="3545139" y="2044758"/>
          <a:ext cx="248883" cy="310469"/>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3545139" y="2044758"/>
        <a:ext cx="248883" cy="310469"/>
      </dsp:txXfrm>
    </dsp:sp>
    <dsp:sp modelId="{2F4C51C6-0C96-4469-AB5D-5DD09B092048}">
      <dsp:nvSpPr>
        <dsp:cNvPr id="0" name=""/>
        <dsp:cNvSpPr/>
      </dsp:nvSpPr>
      <dsp:spPr>
        <a:xfrm>
          <a:off x="4007352" y="1553951"/>
          <a:ext cx="1292083" cy="1292083"/>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6E0A5446-A5B3-4779-9E26-8DC820453BEF}">
      <dsp:nvSpPr>
        <dsp:cNvPr id="0" name=""/>
        <dsp:cNvSpPr/>
      </dsp:nvSpPr>
      <dsp:spPr>
        <a:xfrm>
          <a:off x="4280641" y="2601985"/>
          <a:ext cx="1292083" cy="1292083"/>
        </a:xfrm>
        <a:prstGeom prst="roundRect">
          <a:avLst>
            <a:gd name="adj" fmla="val 10000"/>
          </a:avLst>
        </a:prstGeom>
        <a:solidFill>
          <a:schemeClr val="tx1">
            <a:alpha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1 MILIONE DI SWIPES SU TINDER</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4280641" y="2601985"/>
        <a:ext cx="1292083" cy="1292083"/>
      </dsp:txXfrm>
    </dsp:sp>
    <dsp:sp modelId="{68E5A152-586F-47D7-9753-0A0327E808DE}">
      <dsp:nvSpPr>
        <dsp:cNvPr id="0" name=""/>
        <dsp:cNvSpPr/>
      </dsp:nvSpPr>
      <dsp:spPr>
        <a:xfrm>
          <a:off x="5548319" y="2044758"/>
          <a:ext cx="248883" cy="310469"/>
        </a:xfrm>
        <a:prstGeom prst="rightArrow">
          <a:avLst>
            <a:gd name="adj1" fmla="val 60000"/>
            <a:gd name="adj2" fmla="val 50000"/>
          </a:avLst>
        </a:prstGeom>
        <a:solidFill>
          <a:srgbClr val="4453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5548319" y="2044758"/>
        <a:ext cx="248883" cy="310469"/>
      </dsp:txXfrm>
    </dsp:sp>
    <dsp:sp modelId="{E71A13F6-C4EF-45F8-8CAD-D07C1270D184}">
      <dsp:nvSpPr>
        <dsp:cNvPr id="0" name=""/>
        <dsp:cNvSpPr/>
      </dsp:nvSpPr>
      <dsp:spPr>
        <a:xfrm>
          <a:off x="6010532" y="1553951"/>
          <a:ext cx="1292083" cy="1292083"/>
        </a:xfrm>
        <a:prstGeom prst="roundRect">
          <a:avLst>
            <a:gd name="adj" fmla="val 10000"/>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000" b="-1000"/>
          </a:stretch>
        </a:blipFill>
        <a:ln w="12700" cap="flat" cmpd="sng" algn="ctr">
          <a:solidFill>
            <a:srgbClr val="445364"/>
          </a:solidFill>
          <a:prstDash val="solid"/>
          <a:miter lim="800000"/>
        </a:ln>
        <a:effectLst/>
      </dsp:spPr>
      <dsp:style>
        <a:lnRef idx="2">
          <a:scrgbClr r="0" g="0" b="0"/>
        </a:lnRef>
        <a:fillRef idx="1">
          <a:scrgbClr r="0" g="0" b="0"/>
        </a:fillRef>
        <a:effectRef idx="0">
          <a:scrgbClr r="0" g="0" b="0"/>
        </a:effectRef>
        <a:fontRef idx="minor"/>
      </dsp:style>
    </dsp:sp>
    <dsp:sp modelId="{E9B0F7D6-B02D-4D50-BBA9-7BB132803900}">
      <dsp:nvSpPr>
        <dsp:cNvPr id="0" name=""/>
        <dsp:cNvSpPr/>
      </dsp:nvSpPr>
      <dsp:spPr>
        <a:xfrm>
          <a:off x="6221863" y="2601985"/>
          <a:ext cx="1292083" cy="1292083"/>
        </a:xfrm>
        <a:prstGeom prst="roundRect">
          <a:avLst>
            <a:gd name="adj" fmla="val 10000"/>
          </a:avLst>
        </a:prstGeom>
        <a:solidFill>
          <a:srgbClr val="445364">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effectLst>
                <a:outerShdw blurRad="38100" dist="38100" dir="2700000" algn="tl">
                  <a:srgbClr val="000000">
                    <a:alpha val="43137"/>
                  </a:srgbClr>
                </a:outerShdw>
              </a:effectLst>
              <a:latin typeface="Fedra Sans Std Bold" panose="020B0804040000020004" pitchFamily="34" charset="0"/>
            </a:rPr>
            <a:t>SPESI 750,000 € ONLINE</a:t>
          </a:r>
          <a:endParaRPr lang="it-IT" sz="1100" kern="1200" dirty="0">
            <a:effectLst>
              <a:outerShdw blurRad="38100" dist="38100" dir="2700000" algn="tl">
                <a:srgbClr val="000000">
                  <a:alpha val="43137"/>
                </a:srgbClr>
              </a:outerShdw>
            </a:effectLst>
            <a:latin typeface="Fedra Sans Std Bold" panose="020B0804040000020004" pitchFamily="34" charset="0"/>
          </a:endParaRPr>
        </a:p>
      </dsp:txBody>
      <dsp:txXfrm>
        <a:off x="6221863" y="2601985"/>
        <a:ext cx="1292083" cy="129208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D3E9CA-554D-402D-8C1C-2A352BB44457}">
      <dsp:nvSpPr>
        <dsp:cNvPr id="0" name=""/>
        <dsp:cNvSpPr/>
      </dsp:nvSpPr>
      <dsp:spPr>
        <a:xfrm>
          <a:off x="0" y="0"/>
          <a:ext cx="4620406" cy="2182852"/>
        </a:xfrm>
        <a:prstGeom prst="roundRect">
          <a:avLst>
            <a:gd name="adj" fmla="val 5000"/>
          </a:avLst>
        </a:prstGeom>
        <a:solidFill>
          <a:srgbClr val="7DBC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5166" rIns="240030" bIns="0" numCol="1" spcCol="1270" anchor="t" anchorCtr="0">
          <a:noAutofit/>
        </a:bodyPr>
        <a:lstStyle/>
        <a:p>
          <a:pPr lvl="0" algn="r" defTabSz="2400300">
            <a:lnSpc>
              <a:spcPct val="90000"/>
            </a:lnSpc>
            <a:spcBef>
              <a:spcPct val="0"/>
            </a:spcBef>
            <a:spcAft>
              <a:spcPct val="35000"/>
            </a:spcAft>
          </a:pPr>
          <a:r>
            <a:rPr lang="it-IT" sz="5400" kern="1200" dirty="0" smtClean="0">
              <a:latin typeface="Fedra Sans Std Bold" panose="020B0804040000020004" pitchFamily="34" charset="0"/>
            </a:rPr>
            <a:t>2016</a:t>
          </a:r>
          <a:endParaRPr lang="it-IT" sz="5400" kern="1200" dirty="0">
            <a:latin typeface="Fedra Sans Std Bold" panose="020B0804040000020004" pitchFamily="34" charset="0"/>
          </a:endParaRPr>
        </a:p>
      </dsp:txBody>
      <dsp:txXfrm rot="16200000">
        <a:off x="-432928" y="432928"/>
        <a:ext cx="1789938" cy="924081"/>
      </dsp:txXfrm>
    </dsp:sp>
    <dsp:sp modelId="{06FBD254-9B94-49D1-99FB-FCA21A09B70D}">
      <dsp:nvSpPr>
        <dsp:cNvPr id="0" name=""/>
        <dsp:cNvSpPr/>
      </dsp:nvSpPr>
      <dsp:spPr>
        <a:xfrm>
          <a:off x="924081" y="0"/>
          <a:ext cx="3442202" cy="21828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it-IT" sz="3600" kern="1200" dirty="0" smtClean="0">
              <a:solidFill>
                <a:srgbClr val="445364"/>
              </a:solidFill>
              <a:latin typeface="Fedra Sans Std Bold" panose="020B0804040000020004" pitchFamily="34" charset="0"/>
            </a:rPr>
            <a:t>SPESA TURISTI STRANIERI</a:t>
          </a:r>
          <a:endParaRPr lang="it-IT" sz="3600" kern="1200" dirty="0">
            <a:solidFill>
              <a:srgbClr val="445364"/>
            </a:solidFill>
            <a:latin typeface="Fedra Sans Std Bold" panose="020B0804040000020004" pitchFamily="34" charset="0"/>
          </a:endParaRPr>
        </a:p>
        <a:p>
          <a:pPr lvl="0" algn="l" defTabSz="1600200">
            <a:lnSpc>
              <a:spcPct val="90000"/>
            </a:lnSpc>
            <a:spcBef>
              <a:spcPct val="0"/>
            </a:spcBef>
            <a:spcAft>
              <a:spcPct val="35000"/>
            </a:spcAft>
          </a:pPr>
          <a:r>
            <a:rPr lang="it-IT" sz="3600" kern="1200" dirty="0" smtClean="0">
              <a:latin typeface="Fedra Sans Std Bold" panose="020B0804040000020004" pitchFamily="34" charset="0"/>
            </a:rPr>
            <a:t>36,3 MILIARDI €</a:t>
          </a:r>
          <a:endParaRPr lang="it-IT" sz="3600" kern="1200" dirty="0">
            <a:latin typeface="Fedra Sans Std Bold" panose="020B0804040000020004" pitchFamily="34" charset="0"/>
          </a:endParaRPr>
        </a:p>
      </dsp:txBody>
      <dsp:txXfrm>
        <a:off x="924081" y="0"/>
        <a:ext cx="3442202" cy="218285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207BD-858A-C145-8362-BE067343B466}">
      <dsp:nvSpPr>
        <dsp:cNvPr id="0" name=""/>
        <dsp:cNvSpPr/>
      </dsp:nvSpPr>
      <dsp:spPr>
        <a:xfrm>
          <a:off x="272365" y="0"/>
          <a:ext cx="2567689" cy="1897512"/>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18000" b="-18000"/>
          </a:stretch>
        </a:blipFill>
        <a:ln>
          <a:noFill/>
        </a:ln>
        <a:effectLst/>
      </dsp:spPr>
      <dsp:style>
        <a:lnRef idx="0">
          <a:scrgbClr r="0" g="0" b="0"/>
        </a:lnRef>
        <a:fillRef idx="1">
          <a:scrgbClr r="0" g="0" b="0"/>
        </a:fillRef>
        <a:effectRef idx="2">
          <a:scrgbClr r="0" g="0" b="0"/>
        </a:effectRef>
        <a:fontRef idx="minor"/>
      </dsp:style>
    </dsp:sp>
    <dsp:sp modelId="{45905CE7-5F5C-BA41-AA82-263E7526B5DF}">
      <dsp:nvSpPr>
        <dsp:cNvPr id="0" name=""/>
        <dsp:cNvSpPr/>
      </dsp:nvSpPr>
      <dsp:spPr>
        <a:xfrm>
          <a:off x="791366" y="1553458"/>
          <a:ext cx="2212583" cy="531720"/>
        </a:xfrm>
        <a:prstGeom prst="rect">
          <a:avLst/>
        </a:prstGeom>
        <a:solidFill>
          <a:srgbClr val="FF99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5000"/>
            </a:spcAft>
          </a:pPr>
          <a:r>
            <a:rPr lang="it-IT" sz="2100" kern="1200" dirty="0" smtClean="0"/>
            <a:t>CITTA’ D’ARTE 2016</a:t>
          </a:r>
          <a:endParaRPr lang="it-IT" sz="2100" kern="1200" dirty="0"/>
        </a:p>
      </dsp:txBody>
      <dsp:txXfrm>
        <a:off x="791366" y="1553458"/>
        <a:ext cx="2212583" cy="5317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199C3-E12D-B141-A17D-3B6ED1323945}">
      <dsp:nvSpPr>
        <dsp:cNvPr id="0" name=""/>
        <dsp:cNvSpPr/>
      </dsp:nvSpPr>
      <dsp:spPr>
        <a:xfrm>
          <a:off x="0" y="169333"/>
          <a:ext cx="8128000" cy="5079999"/>
        </a:xfrm>
        <a:prstGeom prst="swooshArrow">
          <a:avLst>
            <a:gd name="adj1" fmla="val 25000"/>
            <a:gd name="adj2" fmla="val 25000"/>
          </a:avLst>
        </a:prstGeom>
        <a:solidFill>
          <a:srgbClr val="7C98AB"/>
        </a:solidFill>
        <a:ln>
          <a:noFill/>
        </a:ln>
        <a:effectLst/>
      </dsp:spPr>
      <dsp:style>
        <a:lnRef idx="0">
          <a:scrgbClr r="0" g="0" b="0"/>
        </a:lnRef>
        <a:fillRef idx="1">
          <a:scrgbClr r="0" g="0" b="0"/>
        </a:fillRef>
        <a:effectRef idx="2">
          <a:scrgbClr r="0" g="0" b="0"/>
        </a:effectRef>
        <a:fontRef idx="minor"/>
      </dsp:style>
    </dsp:sp>
    <dsp:sp modelId="{89183130-4518-C54C-9569-0015BBA3EF34}">
      <dsp:nvSpPr>
        <dsp:cNvPr id="0" name=""/>
        <dsp:cNvSpPr/>
      </dsp:nvSpPr>
      <dsp:spPr>
        <a:xfrm>
          <a:off x="1889760" y="2937933"/>
          <a:ext cx="284480" cy="284480"/>
        </a:xfrm>
        <a:prstGeom prst="ellipse">
          <a:avLst/>
        </a:prstGeom>
        <a:solidFill>
          <a:srgbClr val="445364"/>
        </a:solidFill>
        <a:ln>
          <a:noFill/>
        </a:ln>
        <a:effectLst/>
      </dsp:spPr>
      <dsp:style>
        <a:lnRef idx="0">
          <a:scrgbClr r="0" g="0" b="0"/>
        </a:lnRef>
        <a:fillRef idx="3">
          <a:scrgbClr r="0" g="0" b="0"/>
        </a:fillRef>
        <a:effectRef idx="2">
          <a:scrgbClr r="0" g="0" b="0"/>
        </a:effectRef>
        <a:fontRef idx="minor">
          <a:schemeClr val="lt1"/>
        </a:fontRef>
      </dsp:style>
    </dsp:sp>
    <dsp:sp modelId="{9D504B7B-CA71-1D40-9D1E-8EFBD12D5ED1}">
      <dsp:nvSpPr>
        <dsp:cNvPr id="0" name=""/>
        <dsp:cNvSpPr/>
      </dsp:nvSpPr>
      <dsp:spPr>
        <a:xfrm>
          <a:off x="2032000" y="3080173"/>
          <a:ext cx="2641600" cy="216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40" tIns="0" rIns="0" bIns="0" numCol="1" spcCol="1270" anchor="t" anchorCtr="0">
          <a:noAutofit/>
        </a:bodyPr>
        <a:lstStyle/>
        <a:p>
          <a:pPr lvl="0" algn="l" defTabSz="1066800">
            <a:lnSpc>
              <a:spcPct val="90000"/>
            </a:lnSpc>
            <a:spcBef>
              <a:spcPct val="0"/>
            </a:spcBef>
            <a:spcAft>
              <a:spcPct val="35000"/>
            </a:spcAft>
          </a:pPr>
          <a:r>
            <a:rPr lang="it-IT" sz="2400" kern="1200" dirty="0" smtClean="0"/>
            <a:t>CAPITALE ITALIANA DELLA CULTURA 2018: </a:t>
          </a:r>
        </a:p>
        <a:p>
          <a:pPr lvl="0" algn="l" defTabSz="1066800">
            <a:lnSpc>
              <a:spcPct val="90000"/>
            </a:lnSpc>
            <a:spcBef>
              <a:spcPct val="0"/>
            </a:spcBef>
            <a:spcAft>
              <a:spcPct val="35000"/>
            </a:spcAft>
          </a:pPr>
          <a:r>
            <a:rPr lang="it-IT" sz="4000" kern="1200" dirty="0" smtClean="0"/>
            <a:t>21 </a:t>
          </a:r>
          <a:r>
            <a:rPr lang="it-IT" sz="2400" kern="1200" dirty="0" smtClean="0"/>
            <a:t>CITTA’ CANDIDATE </a:t>
          </a:r>
          <a:endParaRPr lang="it-IT" sz="2400" kern="1200" dirty="0"/>
        </a:p>
      </dsp:txBody>
      <dsp:txXfrm>
        <a:off x="2032000" y="3080173"/>
        <a:ext cx="2641600" cy="2169159"/>
      </dsp:txXfrm>
    </dsp:sp>
    <dsp:sp modelId="{758CAF79-1717-2345-A362-35863E3DC4F0}">
      <dsp:nvSpPr>
        <dsp:cNvPr id="0" name=""/>
        <dsp:cNvSpPr/>
      </dsp:nvSpPr>
      <dsp:spPr>
        <a:xfrm>
          <a:off x="4511040" y="1642533"/>
          <a:ext cx="487680" cy="487680"/>
        </a:xfrm>
        <a:prstGeom prst="ellipse">
          <a:avLst/>
        </a:prstGeom>
        <a:solidFill>
          <a:srgbClr val="445364"/>
        </a:solidFill>
        <a:ln>
          <a:noFill/>
        </a:ln>
        <a:effectLst/>
      </dsp:spPr>
      <dsp:style>
        <a:lnRef idx="0">
          <a:scrgbClr r="0" g="0" b="0"/>
        </a:lnRef>
        <a:fillRef idx="3">
          <a:scrgbClr r="0" g="0" b="0"/>
        </a:fillRef>
        <a:effectRef idx="2">
          <a:scrgbClr r="0" g="0" b="0"/>
        </a:effectRef>
        <a:fontRef idx="minor">
          <a:schemeClr val="lt1"/>
        </a:fontRef>
      </dsp:style>
    </dsp:sp>
    <dsp:sp modelId="{1413246A-C10F-4D49-8F86-07174436E862}">
      <dsp:nvSpPr>
        <dsp:cNvPr id="0" name=""/>
        <dsp:cNvSpPr/>
      </dsp:nvSpPr>
      <dsp:spPr>
        <a:xfrm>
          <a:off x="4754880" y="1886373"/>
          <a:ext cx="2641600" cy="336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12" tIns="0" rIns="0" bIns="0" numCol="1" spcCol="1270" anchor="t" anchorCtr="0">
          <a:noAutofit/>
        </a:bodyPr>
        <a:lstStyle/>
        <a:p>
          <a:pPr lvl="0" algn="l" defTabSz="1066800">
            <a:lnSpc>
              <a:spcPct val="90000"/>
            </a:lnSpc>
            <a:spcBef>
              <a:spcPct val="0"/>
            </a:spcBef>
            <a:spcAft>
              <a:spcPct val="35000"/>
            </a:spcAft>
          </a:pPr>
          <a:r>
            <a:rPr lang="it-IT" sz="2400" kern="1200" dirty="0" smtClean="0"/>
            <a:t>CAPITALE ITALIANA DELLA CULTURA 2020: </a:t>
          </a:r>
        </a:p>
        <a:p>
          <a:pPr lvl="0" algn="l" defTabSz="1066800">
            <a:lnSpc>
              <a:spcPct val="90000"/>
            </a:lnSpc>
            <a:spcBef>
              <a:spcPct val="0"/>
            </a:spcBef>
            <a:spcAft>
              <a:spcPct val="35000"/>
            </a:spcAft>
          </a:pPr>
          <a:r>
            <a:rPr lang="it-IT" sz="4000" kern="1200" dirty="0" smtClean="0"/>
            <a:t>31 </a:t>
          </a:r>
          <a:r>
            <a:rPr lang="it-IT" sz="2400" kern="1200" dirty="0" smtClean="0"/>
            <a:t>CITTA’ CANDIDATE</a:t>
          </a:r>
          <a:endParaRPr lang="it-IT" sz="2400" kern="1200" dirty="0"/>
        </a:p>
      </dsp:txBody>
      <dsp:txXfrm>
        <a:off x="4754880" y="1886373"/>
        <a:ext cx="2641600" cy="336296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04A9FE-605D-42EB-A7BE-14EA6E063588}">
      <dsp:nvSpPr>
        <dsp:cNvPr id="0" name=""/>
        <dsp:cNvSpPr/>
      </dsp:nvSpPr>
      <dsp:spPr>
        <a:xfrm>
          <a:off x="0" y="26730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8F17E-0136-429D-B6BA-F4CA7AD46E2A}">
      <dsp:nvSpPr>
        <dsp:cNvPr id="0" name=""/>
        <dsp:cNvSpPr/>
      </dsp:nvSpPr>
      <dsp:spPr>
        <a:xfrm>
          <a:off x="336089" y="1626"/>
          <a:ext cx="4705249" cy="53136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MECENATISMO</a:t>
          </a:r>
          <a:endParaRPr lang="it-IT" sz="1800" kern="1200" dirty="0">
            <a:latin typeface="Fedra Sans Std Book" panose="020B0504040000020004" pitchFamily="34" charset="0"/>
          </a:endParaRPr>
        </a:p>
      </dsp:txBody>
      <dsp:txXfrm>
        <a:off x="336089" y="1626"/>
        <a:ext cx="4705249" cy="531360"/>
      </dsp:txXfrm>
    </dsp:sp>
    <dsp:sp modelId="{6CB0392D-B575-4F35-A1CC-AD255D08A2BD}">
      <dsp:nvSpPr>
        <dsp:cNvPr id="0" name=""/>
        <dsp:cNvSpPr/>
      </dsp:nvSpPr>
      <dsp:spPr>
        <a:xfrm>
          <a:off x="0" y="108378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DB686-A2E5-4990-875E-9D31A3BF4AD3}">
      <dsp:nvSpPr>
        <dsp:cNvPr id="0" name=""/>
        <dsp:cNvSpPr/>
      </dsp:nvSpPr>
      <dsp:spPr>
        <a:xfrm>
          <a:off x="336089" y="818106"/>
          <a:ext cx="4705249" cy="531360"/>
        </a:xfrm>
        <a:prstGeom prst="roundRect">
          <a:avLst/>
        </a:prstGeom>
        <a:solidFill>
          <a:srgbClr val="530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SPONSORIZZAZIONI</a:t>
          </a:r>
          <a:endParaRPr lang="it-IT" sz="1800" kern="1200" dirty="0">
            <a:latin typeface="Fedra Sans Std Book" panose="020B0504040000020004" pitchFamily="34" charset="0"/>
          </a:endParaRPr>
        </a:p>
      </dsp:txBody>
      <dsp:txXfrm>
        <a:off x="336089" y="818106"/>
        <a:ext cx="4705249" cy="531360"/>
      </dsp:txXfrm>
    </dsp:sp>
    <dsp:sp modelId="{C4BCC5EB-2235-473D-AB9A-5B1711AC3CB4}">
      <dsp:nvSpPr>
        <dsp:cNvPr id="0" name=""/>
        <dsp:cNvSpPr/>
      </dsp:nvSpPr>
      <dsp:spPr>
        <a:xfrm>
          <a:off x="0" y="190026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C4AD2-0723-4832-B349-6F442956D890}">
      <dsp:nvSpPr>
        <dsp:cNvPr id="0" name=""/>
        <dsp:cNvSpPr/>
      </dsp:nvSpPr>
      <dsp:spPr>
        <a:xfrm>
          <a:off x="336089" y="1634586"/>
          <a:ext cx="4705249" cy="531360"/>
        </a:xfrm>
        <a:prstGeom prst="roundRect">
          <a:avLst/>
        </a:prstGeom>
        <a:solidFill>
          <a:srgbClr val="7DB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ELARGIZIONI LIBERALI</a:t>
          </a:r>
          <a:endParaRPr lang="it-IT" sz="1800" kern="1200" dirty="0">
            <a:latin typeface="Fedra Sans Std Book" panose="020B0504040000020004" pitchFamily="34" charset="0"/>
          </a:endParaRPr>
        </a:p>
      </dsp:txBody>
      <dsp:txXfrm>
        <a:off x="336089" y="1634586"/>
        <a:ext cx="4705249" cy="531360"/>
      </dsp:txXfrm>
    </dsp:sp>
    <dsp:sp modelId="{D930E735-97CA-44E4-8972-6A311E671E4F}">
      <dsp:nvSpPr>
        <dsp:cNvPr id="0" name=""/>
        <dsp:cNvSpPr/>
      </dsp:nvSpPr>
      <dsp:spPr>
        <a:xfrm>
          <a:off x="0" y="271674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A54A4-88A5-4889-9A72-5DB642C57362}">
      <dsp:nvSpPr>
        <dsp:cNvPr id="0" name=""/>
        <dsp:cNvSpPr/>
      </dsp:nvSpPr>
      <dsp:spPr>
        <a:xfrm>
          <a:off x="336089" y="2451066"/>
          <a:ext cx="4705249" cy="53136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CROWDFUNDING</a:t>
          </a:r>
          <a:endParaRPr lang="it-IT" sz="1800" kern="1200" dirty="0">
            <a:latin typeface="Fedra Sans Std Book" panose="020B0504040000020004" pitchFamily="34" charset="0"/>
          </a:endParaRPr>
        </a:p>
      </dsp:txBody>
      <dsp:txXfrm>
        <a:off x="336089" y="2451066"/>
        <a:ext cx="4705249" cy="531360"/>
      </dsp:txXfrm>
    </dsp:sp>
    <dsp:sp modelId="{4F7747F2-2B6B-4098-A881-1EFA51F46E11}">
      <dsp:nvSpPr>
        <dsp:cNvPr id="0" name=""/>
        <dsp:cNvSpPr/>
      </dsp:nvSpPr>
      <dsp:spPr>
        <a:xfrm>
          <a:off x="0" y="353322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D6E78-F2D4-4949-BB41-9B63D773BB94}">
      <dsp:nvSpPr>
        <dsp:cNvPr id="0" name=""/>
        <dsp:cNvSpPr/>
      </dsp:nvSpPr>
      <dsp:spPr>
        <a:xfrm>
          <a:off x="336089" y="3267546"/>
          <a:ext cx="4705249" cy="531360"/>
        </a:xfrm>
        <a:prstGeom prst="roundRect">
          <a:avLst/>
        </a:prstGeom>
        <a:solidFill>
          <a:srgbClr val="C234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AZIONARIATO DIFFUSO</a:t>
          </a:r>
          <a:endParaRPr lang="it-IT" sz="1800" kern="1200" dirty="0">
            <a:latin typeface="Fedra Sans Std Book" panose="020B0504040000020004" pitchFamily="34" charset="0"/>
          </a:endParaRPr>
        </a:p>
      </dsp:txBody>
      <dsp:txXfrm>
        <a:off x="336089" y="3267546"/>
        <a:ext cx="4705249" cy="531360"/>
      </dsp:txXfrm>
    </dsp:sp>
    <dsp:sp modelId="{0BC13A5F-108D-4184-AB62-4335B0D27956}">
      <dsp:nvSpPr>
        <dsp:cNvPr id="0" name=""/>
        <dsp:cNvSpPr/>
      </dsp:nvSpPr>
      <dsp:spPr>
        <a:xfrm>
          <a:off x="0" y="434970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5DE2D-1014-458E-87D5-9076DF25B31B}">
      <dsp:nvSpPr>
        <dsp:cNvPr id="0" name=""/>
        <dsp:cNvSpPr/>
      </dsp:nvSpPr>
      <dsp:spPr>
        <a:xfrm>
          <a:off x="336089" y="4084026"/>
          <a:ext cx="4705249" cy="531360"/>
        </a:xfrm>
        <a:prstGeom prst="roundRect">
          <a:avLst/>
        </a:prstGeom>
        <a:solidFill>
          <a:srgbClr val="35A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00100">
            <a:lnSpc>
              <a:spcPct val="90000"/>
            </a:lnSpc>
            <a:spcBef>
              <a:spcPct val="0"/>
            </a:spcBef>
            <a:spcAft>
              <a:spcPct val="35000"/>
            </a:spcAft>
          </a:pPr>
          <a:r>
            <a:rPr lang="it-IT" sz="1800" kern="1200" dirty="0" smtClean="0">
              <a:latin typeface="Fedra Sans Std Book" panose="020B0504040000020004" pitchFamily="34" charset="0"/>
            </a:rPr>
            <a:t>ADOZIONE COLLETTIVA DI MONUMENTI</a:t>
          </a:r>
          <a:endParaRPr lang="it-IT" sz="1800" kern="1200" dirty="0">
            <a:latin typeface="Fedra Sans Std Book" panose="020B0504040000020004" pitchFamily="34" charset="0"/>
          </a:endParaRPr>
        </a:p>
      </dsp:txBody>
      <dsp:txXfrm>
        <a:off x="336089" y="4084026"/>
        <a:ext cx="4705249" cy="531360"/>
      </dsp:txXfrm>
    </dsp:sp>
    <dsp:sp modelId="{02D0DB48-60B7-452C-BC6B-DF700B0B157D}">
      <dsp:nvSpPr>
        <dsp:cNvPr id="0" name=""/>
        <dsp:cNvSpPr/>
      </dsp:nvSpPr>
      <dsp:spPr>
        <a:xfrm>
          <a:off x="0" y="5166186"/>
          <a:ext cx="672178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3A431-8820-4C52-97E3-F84B208A256D}">
      <dsp:nvSpPr>
        <dsp:cNvPr id="0" name=""/>
        <dsp:cNvSpPr/>
      </dsp:nvSpPr>
      <dsp:spPr>
        <a:xfrm>
          <a:off x="336089" y="4900506"/>
          <a:ext cx="4705249" cy="531360"/>
        </a:xfrm>
        <a:prstGeom prst="roundRect">
          <a:avLst/>
        </a:prstGeom>
        <a:solidFill>
          <a:srgbClr val="7C9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47" tIns="0" rIns="177847" bIns="0" numCol="1" spcCol="1270" anchor="ctr" anchorCtr="0">
          <a:noAutofit/>
        </a:bodyPr>
        <a:lstStyle/>
        <a:p>
          <a:pPr lvl="0" algn="l" defTabSz="889000">
            <a:lnSpc>
              <a:spcPct val="90000"/>
            </a:lnSpc>
            <a:spcBef>
              <a:spcPct val="0"/>
            </a:spcBef>
            <a:spcAft>
              <a:spcPct val="35000"/>
            </a:spcAft>
          </a:pPr>
          <a:r>
            <a:rPr lang="it-IT" sz="2000" kern="1200" dirty="0" smtClean="0">
              <a:latin typeface="Fedra Sans Std Book" panose="020B0504040000020004" pitchFamily="34" charset="0"/>
            </a:rPr>
            <a:t>ART BONUS</a:t>
          </a:r>
          <a:endParaRPr lang="it-IT" sz="2000" kern="1200" dirty="0">
            <a:latin typeface="Fedra Sans Std Book" panose="020B0504040000020004" pitchFamily="34" charset="0"/>
          </a:endParaRPr>
        </a:p>
      </dsp:txBody>
      <dsp:txXfrm>
        <a:off x="336089" y="4900506"/>
        <a:ext cx="4705249" cy="5313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91DE07-6A30-447E-A79C-16B3D564CCC1}">
      <dsp:nvSpPr>
        <dsp:cNvPr id="0" name=""/>
        <dsp:cNvSpPr/>
      </dsp:nvSpPr>
      <dsp:spPr>
        <a:xfrm>
          <a:off x="370649" y="421878"/>
          <a:ext cx="2347415" cy="1262359"/>
        </a:xfrm>
        <a:prstGeom prst="round2DiagRect">
          <a:avLst>
            <a:gd name="adj1" fmla="val 0"/>
            <a:gd name="adj2" fmla="val 16670"/>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45772-CD2B-490E-A531-675C32C3B26C}">
      <dsp:nvSpPr>
        <dsp:cNvPr id="0" name=""/>
        <dsp:cNvSpPr/>
      </dsp:nvSpPr>
      <dsp:spPr>
        <a:xfrm>
          <a:off x="1564943" y="555765"/>
          <a:ext cx="312" cy="99458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795875-8001-4E18-8E7E-9A5A48796785}">
      <dsp:nvSpPr>
        <dsp:cNvPr id="0" name=""/>
        <dsp:cNvSpPr/>
      </dsp:nvSpPr>
      <dsp:spPr>
        <a:xfrm rot="16200000">
          <a:off x="-492941" y="589667"/>
          <a:ext cx="1377119" cy="391235"/>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endParaRPr lang="it-IT" sz="900" kern="1200" dirty="0" smtClean="0">
            <a:solidFill>
              <a:srgbClr val="445364"/>
            </a:solidFill>
            <a:latin typeface="Fedra Sans Std Bold" panose="020B0804040000020004" pitchFamily="34" charset="0"/>
          </a:endParaRPr>
        </a:p>
      </dsp:txBody>
      <dsp:txXfrm rot="16200000">
        <a:off x="-492941" y="589667"/>
        <a:ext cx="1377119" cy="391235"/>
      </dsp:txXfrm>
    </dsp:sp>
    <dsp:sp modelId="{0DD20F45-4ED6-421E-98D7-C2E3E4E10C3A}">
      <dsp:nvSpPr>
        <dsp:cNvPr id="0" name=""/>
        <dsp:cNvSpPr/>
      </dsp:nvSpPr>
      <dsp:spPr>
        <a:xfrm rot="5400000">
          <a:off x="2245709" y="1125213"/>
          <a:ext cx="1377119" cy="391235"/>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endParaRPr lang="it-IT" sz="900" kern="1200" dirty="0" smtClean="0">
            <a:solidFill>
              <a:srgbClr val="445364"/>
            </a:solidFill>
            <a:latin typeface="Fedra Sans Std Bold" panose="020B0804040000020004" pitchFamily="34" charset="0"/>
          </a:endParaRPr>
        </a:p>
      </dsp:txBody>
      <dsp:txXfrm rot="5400000">
        <a:off x="2245709" y="1125213"/>
        <a:ext cx="1377119" cy="39123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035CFC-1600-4C87-ADE1-122A47AADD25}">
      <dsp:nvSpPr>
        <dsp:cNvPr id="0" name=""/>
        <dsp:cNvSpPr/>
      </dsp:nvSpPr>
      <dsp:spPr>
        <a:xfrm>
          <a:off x="540076" y="0"/>
          <a:ext cx="1536449" cy="1536637"/>
        </a:xfrm>
        <a:prstGeom prst="ellipse">
          <a:avLst/>
        </a:prstGeom>
        <a:solidFill>
          <a:srgbClr val="5B9BD5">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solidFill>
                <a:schemeClr val="bg1"/>
              </a:solidFill>
              <a:latin typeface="Fedra Sans Std Bold" panose="020B0804040000020004" pitchFamily="34" charset="0"/>
            </a:rPr>
            <a:t>188 MILIONI € DONAZIONI</a:t>
          </a:r>
          <a:endParaRPr lang="it-IT" sz="1200" kern="1200" dirty="0">
            <a:solidFill>
              <a:schemeClr val="bg1"/>
            </a:solidFill>
            <a:latin typeface="Fedra Sans Std Bold" panose="020B0804040000020004" pitchFamily="34" charset="0"/>
          </a:endParaRPr>
        </a:p>
      </dsp:txBody>
      <dsp:txXfrm>
        <a:off x="540076" y="0"/>
        <a:ext cx="1536449" cy="1536637"/>
      </dsp:txXfrm>
    </dsp:sp>
    <dsp:sp modelId="{C8BEF975-F51C-4087-907F-7F730D292D16}">
      <dsp:nvSpPr>
        <dsp:cNvPr id="0" name=""/>
        <dsp:cNvSpPr/>
      </dsp:nvSpPr>
      <dsp:spPr>
        <a:xfrm>
          <a:off x="1330573" y="1024851"/>
          <a:ext cx="1536449" cy="1536637"/>
        </a:xfrm>
        <a:prstGeom prst="ellipse">
          <a:avLst/>
        </a:prstGeom>
        <a:solidFill>
          <a:srgbClr val="35A16B">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solidFill>
                <a:schemeClr val="bg1"/>
              </a:solidFill>
              <a:latin typeface="Fedra Sans Std Bold" panose="020B0804040000020004" pitchFamily="34" charset="0"/>
            </a:rPr>
            <a:t>6.200 MECENATI</a:t>
          </a:r>
          <a:endParaRPr lang="it-IT" sz="1200" kern="1200" dirty="0">
            <a:solidFill>
              <a:schemeClr val="bg1"/>
            </a:solidFill>
            <a:latin typeface="Fedra Sans Std Bold" panose="020B0804040000020004" pitchFamily="34" charset="0"/>
          </a:endParaRPr>
        </a:p>
      </dsp:txBody>
      <dsp:txXfrm>
        <a:off x="1330573" y="1024851"/>
        <a:ext cx="1536449" cy="1536637"/>
      </dsp:txXfrm>
    </dsp:sp>
    <dsp:sp modelId="{0F7FD912-3B19-4394-8088-F9A5EBFF0681}">
      <dsp:nvSpPr>
        <dsp:cNvPr id="0" name=""/>
        <dsp:cNvSpPr/>
      </dsp:nvSpPr>
      <dsp:spPr>
        <a:xfrm>
          <a:off x="2120680" y="0"/>
          <a:ext cx="1536449" cy="1536637"/>
        </a:xfrm>
        <a:prstGeom prst="ellipse">
          <a:avLst/>
        </a:prstGeom>
        <a:solidFill>
          <a:srgbClr val="53056B">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solidFill>
                <a:schemeClr val="bg1"/>
              </a:solidFill>
              <a:latin typeface="Fedra Sans Std Bold" panose="020B0804040000020004" pitchFamily="34" charset="0"/>
            </a:rPr>
            <a:t>1.540 INTERVENTI</a:t>
          </a:r>
          <a:endParaRPr lang="it-IT" sz="1200" kern="1200" dirty="0">
            <a:solidFill>
              <a:schemeClr val="bg1"/>
            </a:solidFill>
            <a:latin typeface="Fedra Sans Std Bold" panose="020B0804040000020004" pitchFamily="34" charset="0"/>
          </a:endParaRPr>
        </a:p>
      </dsp:txBody>
      <dsp:txXfrm>
        <a:off x="2120680" y="0"/>
        <a:ext cx="1536449" cy="1536637"/>
      </dsp:txXfrm>
    </dsp:sp>
    <dsp:sp modelId="{B78C79B2-F7C4-4CE4-B15E-551D162742BE}">
      <dsp:nvSpPr>
        <dsp:cNvPr id="0" name=""/>
        <dsp:cNvSpPr/>
      </dsp:nvSpPr>
      <dsp:spPr>
        <a:xfrm>
          <a:off x="2911178" y="1024851"/>
          <a:ext cx="1536449" cy="1536637"/>
        </a:xfrm>
        <a:prstGeom prst="ellipse">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solidFill>
                <a:schemeClr val="bg1"/>
              </a:solidFill>
              <a:latin typeface="Fedra Sans Std Bold" panose="020B0804040000020004" pitchFamily="34" charset="0"/>
            </a:rPr>
            <a:t>1.100 BENEFICIARI</a:t>
          </a:r>
          <a:endParaRPr lang="it-IT" sz="1200" kern="1200" dirty="0">
            <a:solidFill>
              <a:schemeClr val="bg1"/>
            </a:solidFill>
            <a:latin typeface="Fedra Sans Std Bold" panose="020B0804040000020004" pitchFamily="34" charset="0"/>
          </a:endParaRPr>
        </a:p>
      </dsp:txBody>
      <dsp:txXfrm>
        <a:off x="2911178" y="1024851"/>
        <a:ext cx="1536449" cy="153663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AC11BA-4343-4AF5-A800-462FE3081F32}">
      <dsp:nvSpPr>
        <dsp:cNvPr id="0" name=""/>
        <dsp:cNvSpPr/>
      </dsp:nvSpPr>
      <dsp:spPr>
        <a:xfrm>
          <a:off x="1682881" y="1865005"/>
          <a:ext cx="1552246" cy="1552246"/>
        </a:xfrm>
        <a:prstGeom prst="ellipse">
          <a:avLst/>
        </a:prstGeom>
        <a:solidFill>
          <a:srgbClr val="7C9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dirty="0" smtClean="0">
              <a:latin typeface="Fedra Sans Std Bold" panose="020B0804040000020004" pitchFamily="34" charset="0"/>
            </a:rPr>
            <a:t>EROGAZIONI LIBERALI</a:t>
          </a:r>
          <a:endParaRPr lang="it-IT" sz="1300" kern="1200" dirty="0">
            <a:latin typeface="Fedra Sans Std Bold" panose="020B0804040000020004" pitchFamily="34" charset="0"/>
          </a:endParaRPr>
        </a:p>
      </dsp:txBody>
      <dsp:txXfrm>
        <a:off x="1682881" y="1865005"/>
        <a:ext cx="1552246" cy="1552246"/>
      </dsp:txXfrm>
    </dsp:sp>
    <dsp:sp modelId="{09FE3B12-F40D-47FC-9F72-806F7A33DE88}">
      <dsp:nvSpPr>
        <dsp:cNvPr id="0" name=""/>
        <dsp:cNvSpPr/>
      </dsp:nvSpPr>
      <dsp:spPr>
        <a:xfrm rot="12900000">
          <a:off x="669750" y="1588960"/>
          <a:ext cx="1205003" cy="4423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EE6A40-CB05-4B0C-AD06-A90C6B9807B6}">
      <dsp:nvSpPr>
        <dsp:cNvPr id="0" name=""/>
        <dsp:cNvSpPr/>
      </dsp:nvSpPr>
      <dsp:spPr>
        <a:xfrm>
          <a:off x="41394" y="874720"/>
          <a:ext cx="1474634" cy="1179707"/>
        </a:xfrm>
        <a:prstGeom prst="roundRect">
          <a:avLst>
            <a:gd name="adj" fmla="val 10000"/>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ld" panose="020B0804040000020004" pitchFamily="34" charset="0"/>
            </a:rPr>
            <a:t>4% PRIVATI CITTADINI</a:t>
          </a:r>
          <a:endParaRPr lang="it-IT" sz="1500" kern="1200" dirty="0">
            <a:latin typeface="Fedra Sans Std Bold" panose="020B0804040000020004" pitchFamily="34" charset="0"/>
          </a:endParaRPr>
        </a:p>
      </dsp:txBody>
      <dsp:txXfrm>
        <a:off x="41394" y="874720"/>
        <a:ext cx="1474634" cy="1179707"/>
      </dsp:txXfrm>
    </dsp:sp>
    <dsp:sp modelId="{D92B8791-725A-4456-8B3C-8B8D9ABB2036}">
      <dsp:nvSpPr>
        <dsp:cNvPr id="0" name=""/>
        <dsp:cNvSpPr/>
      </dsp:nvSpPr>
      <dsp:spPr>
        <a:xfrm rot="16200000">
          <a:off x="1856503" y="971176"/>
          <a:ext cx="1205003" cy="4423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DBFDA-AB01-4781-979B-7A143DEBD594}">
      <dsp:nvSpPr>
        <dsp:cNvPr id="0" name=""/>
        <dsp:cNvSpPr/>
      </dsp:nvSpPr>
      <dsp:spPr>
        <a:xfrm>
          <a:off x="1721687" y="15"/>
          <a:ext cx="1474634" cy="1179707"/>
        </a:xfrm>
        <a:prstGeom prst="roundRect">
          <a:avLst>
            <a:gd name="adj" fmla="val 10000"/>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ld" panose="020B0804040000020004" pitchFamily="34" charset="0"/>
            </a:rPr>
            <a:t>47% ENTI NON COMMERCIALI</a:t>
          </a:r>
          <a:endParaRPr lang="it-IT" sz="1500" kern="1200" dirty="0">
            <a:latin typeface="Fedra Sans Std Bold" panose="020B0804040000020004" pitchFamily="34" charset="0"/>
          </a:endParaRPr>
        </a:p>
      </dsp:txBody>
      <dsp:txXfrm>
        <a:off x="1721687" y="15"/>
        <a:ext cx="1474634" cy="1179707"/>
      </dsp:txXfrm>
    </dsp:sp>
    <dsp:sp modelId="{74D87651-1DC7-4DF0-A2B8-D5240B9C9769}">
      <dsp:nvSpPr>
        <dsp:cNvPr id="0" name=""/>
        <dsp:cNvSpPr/>
      </dsp:nvSpPr>
      <dsp:spPr>
        <a:xfrm rot="19500000">
          <a:off x="3043256" y="1588960"/>
          <a:ext cx="1205003" cy="4423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4F775-FE97-4126-8915-7D169ACC95E9}">
      <dsp:nvSpPr>
        <dsp:cNvPr id="0" name=""/>
        <dsp:cNvSpPr/>
      </dsp:nvSpPr>
      <dsp:spPr>
        <a:xfrm>
          <a:off x="3401981" y="874720"/>
          <a:ext cx="1474634" cy="1179707"/>
        </a:xfrm>
        <a:prstGeom prst="roundRect">
          <a:avLst>
            <a:gd name="adj" fmla="val 10000"/>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ld" panose="020B0804040000020004" pitchFamily="34" charset="0"/>
            </a:rPr>
            <a:t>49% IMPRESE</a:t>
          </a:r>
          <a:endParaRPr lang="it-IT" sz="1500" kern="1200" dirty="0">
            <a:latin typeface="Fedra Sans Std Bold" panose="020B0804040000020004" pitchFamily="34" charset="0"/>
          </a:endParaRPr>
        </a:p>
      </dsp:txBody>
      <dsp:txXfrm>
        <a:off x="3401981" y="874720"/>
        <a:ext cx="1474634" cy="11797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EF86C-DC0D-4B83-B8A8-0D650C5AF9A0}">
      <dsp:nvSpPr>
        <dsp:cNvPr id="0" name=""/>
        <dsp:cNvSpPr/>
      </dsp:nvSpPr>
      <dsp:spPr>
        <a:xfrm>
          <a:off x="1094" y="1497486"/>
          <a:ext cx="1424547" cy="1424547"/>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12700" cap="flat" cmpd="sng" algn="ctr">
          <a:solidFill>
            <a:srgbClr val="7C98AB"/>
          </a:solidFill>
          <a:prstDash val="solid"/>
          <a:miter lim="800000"/>
        </a:ln>
        <a:effectLst/>
      </dsp:spPr>
      <dsp:style>
        <a:lnRef idx="2">
          <a:scrgbClr r="0" g="0" b="0"/>
        </a:lnRef>
        <a:fillRef idx="1">
          <a:scrgbClr r="0" g="0" b="0"/>
        </a:fillRef>
        <a:effectRef idx="0">
          <a:scrgbClr r="0" g="0" b="0"/>
        </a:effectRef>
        <a:fontRef idx="minor"/>
      </dsp:style>
    </dsp:sp>
    <dsp:sp modelId="{ECC9231A-4D00-4D10-BC42-29B70C1F9AE3}">
      <dsp:nvSpPr>
        <dsp:cNvPr id="0" name=""/>
        <dsp:cNvSpPr/>
      </dsp:nvSpPr>
      <dsp:spPr>
        <a:xfrm>
          <a:off x="302657" y="2526365"/>
          <a:ext cx="1424547" cy="1424547"/>
        </a:xfrm>
        <a:prstGeom prst="roundRect">
          <a:avLst>
            <a:gd name="adj" fmla="val 10000"/>
          </a:avLst>
        </a:prstGeom>
        <a:solidFill>
          <a:srgbClr val="C2347E">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latin typeface="Fedra Sans Std Bold" panose="020B0804040000020004" pitchFamily="34" charset="0"/>
            </a:rPr>
            <a:t>SPESA DEL PUBBLICO</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+1,4%</a:t>
          </a:r>
          <a:endParaRPr lang="it-IT" sz="1300" kern="1200" dirty="0">
            <a:latin typeface="Fedra Sans Std Bold" panose="020B0804040000020004" pitchFamily="34" charset="0"/>
          </a:endParaRPr>
        </a:p>
      </dsp:txBody>
      <dsp:txXfrm>
        <a:off x="302657" y="2526365"/>
        <a:ext cx="1424547" cy="1424547"/>
      </dsp:txXfrm>
    </dsp:sp>
    <dsp:sp modelId="{0E66F745-9845-4E64-A78C-1D736BD5F873}">
      <dsp:nvSpPr>
        <dsp:cNvPr id="0" name=""/>
        <dsp:cNvSpPr/>
      </dsp:nvSpPr>
      <dsp:spPr>
        <a:xfrm>
          <a:off x="1700040" y="2038610"/>
          <a:ext cx="274399" cy="342298"/>
        </a:xfrm>
        <a:prstGeom prst="rightArrow">
          <a:avLst>
            <a:gd name="adj1" fmla="val 60000"/>
            <a:gd name="adj2" fmla="val 50000"/>
          </a:avLst>
        </a:prstGeom>
        <a:solidFill>
          <a:srgbClr val="7C98A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1700040" y="2038610"/>
        <a:ext cx="274399" cy="342298"/>
      </dsp:txXfrm>
    </dsp:sp>
    <dsp:sp modelId="{9A0D9AF1-A678-4E2B-A487-AB61CEF86FAA}">
      <dsp:nvSpPr>
        <dsp:cNvPr id="0" name=""/>
        <dsp:cNvSpPr/>
      </dsp:nvSpPr>
      <dsp:spPr>
        <a:xfrm>
          <a:off x="2209639" y="1497486"/>
          <a:ext cx="1424547" cy="1424547"/>
        </a:xfrm>
        <a:prstGeom prst="roundRect">
          <a:avLst>
            <a:gd name="adj" fmla="val 10000"/>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9000" r="-9000"/>
          </a:stretch>
        </a:blipFill>
        <a:ln w="12700" cap="flat" cmpd="sng" algn="ctr">
          <a:solidFill>
            <a:srgbClr val="7C98AB"/>
          </a:solidFill>
          <a:prstDash val="solid"/>
          <a:miter lim="800000"/>
        </a:ln>
        <a:effectLst/>
      </dsp:spPr>
      <dsp:style>
        <a:lnRef idx="2">
          <a:scrgbClr r="0" g="0" b="0"/>
        </a:lnRef>
        <a:fillRef idx="1">
          <a:scrgbClr r="0" g="0" b="0"/>
        </a:fillRef>
        <a:effectRef idx="0">
          <a:scrgbClr r="0" g="0" b="0"/>
        </a:effectRef>
        <a:fontRef idx="minor"/>
      </dsp:style>
    </dsp:sp>
    <dsp:sp modelId="{9F2F48B9-5EEB-4077-A944-4CD0F260841A}">
      <dsp:nvSpPr>
        <dsp:cNvPr id="0" name=""/>
        <dsp:cNvSpPr/>
      </dsp:nvSpPr>
      <dsp:spPr>
        <a:xfrm>
          <a:off x="2511202" y="2526365"/>
          <a:ext cx="1424547" cy="1424547"/>
        </a:xfrm>
        <a:prstGeom prst="roundRect">
          <a:avLst>
            <a:gd name="adj" fmla="val 10000"/>
          </a:avLst>
        </a:prstGeom>
        <a:solidFill>
          <a:srgbClr val="7DBC00">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latin typeface="Fedra Sans Std Bold" panose="020B0804040000020004" pitchFamily="34" charset="0"/>
            </a:rPr>
            <a:t>VOLUME D’AFFARI</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+3%</a:t>
          </a:r>
          <a:endParaRPr lang="it-IT" sz="1300" kern="1200" dirty="0">
            <a:latin typeface="Fedra Sans Std Bold" panose="020B0804040000020004" pitchFamily="34" charset="0"/>
          </a:endParaRPr>
        </a:p>
      </dsp:txBody>
      <dsp:txXfrm>
        <a:off x="2511202" y="2526365"/>
        <a:ext cx="1424547" cy="1424547"/>
      </dsp:txXfrm>
    </dsp:sp>
    <dsp:sp modelId="{E2107F0A-61C8-4EAE-A577-88531C94AE01}">
      <dsp:nvSpPr>
        <dsp:cNvPr id="0" name=""/>
        <dsp:cNvSpPr/>
      </dsp:nvSpPr>
      <dsp:spPr>
        <a:xfrm>
          <a:off x="3908585" y="2038610"/>
          <a:ext cx="274399" cy="342298"/>
        </a:xfrm>
        <a:prstGeom prst="rightArrow">
          <a:avLst>
            <a:gd name="adj1" fmla="val 60000"/>
            <a:gd name="adj2" fmla="val 50000"/>
          </a:avLst>
        </a:prstGeom>
        <a:solidFill>
          <a:srgbClr val="7C98A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3908585" y="2038610"/>
        <a:ext cx="274399" cy="342298"/>
      </dsp:txXfrm>
    </dsp:sp>
    <dsp:sp modelId="{2F4C51C6-0C96-4469-AB5D-5DD09B092048}">
      <dsp:nvSpPr>
        <dsp:cNvPr id="0" name=""/>
        <dsp:cNvSpPr/>
      </dsp:nvSpPr>
      <dsp:spPr>
        <a:xfrm>
          <a:off x="4418184" y="1497486"/>
          <a:ext cx="1424547" cy="1424547"/>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12700" cap="flat" cmpd="sng" algn="ctr">
          <a:solidFill>
            <a:srgbClr val="7C98AB"/>
          </a:solidFill>
          <a:prstDash val="solid"/>
          <a:miter lim="800000"/>
        </a:ln>
        <a:effectLst/>
      </dsp:spPr>
      <dsp:style>
        <a:lnRef idx="2">
          <a:scrgbClr r="0" g="0" b="0"/>
        </a:lnRef>
        <a:fillRef idx="1">
          <a:scrgbClr r="0" g="0" b="0"/>
        </a:fillRef>
        <a:effectRef idx="0">
          <a:scrgbClr r="0" g="0" b="0"/>
        </a:effectRef>
        <a:fontRef idx="minor"/>
      </dsp:style>
    </dsp:sp>
    <dsp:sp modelId="{6E0A5446-A5B3-4779-9E26-8DC820453BEF}">
      <dsp:nvSpPr>
        <dsp:cNvPr id="0" name=""/>
        <dsp:cNvSpPr/>
      </dsp:nvSpPr>
      <dsp:spPr>
        <a:xfrm>
          <a:off x="4787442" y="2526365"/>
          <a:ext cx="1424547" cy="1424547"/>
        </a:xfrm>
        <a:prstGeom prst="roundRect">
          <a:avLst>
            <a:gd name="adj" fmla="val 10000"/>
          </a:avLst>
        </a:prstGeom>
        <a:solidFill>
          <a:schemeClr val="tx1">
            <a:alpha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latin typeface="Fedra Sans Std Bold" panose="020B0804040000020004" pitchFamily="34" charset="0"/>
            </a:rPr>
            <a:t>MUSEI STATALI</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45,5 MILIONI VISITATORI </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  7 MILIONI RISPETTO AL 2013</a:t>
          </a:r>
          <a:endParaRPr lang="it-IT" sz="1300" kern="1200" dirty="0">
            <a:latin typeface="Fedra Sans Std Bold" panose="020B0804040000020004" pitchFamily="34" charset="0"/>
          </a:endParaRPr>
        </a:p>
      </dsp:txBody>
      <dsp:txXfrm>
        <a:off x="4787442" y="2526365"/>
        <a:ext cx="1424547" cy="1424547"/>
      </dsp:txXfrm>
    </dsp:sp>
    <dsp:sp modelId="{68E5A152-586F-47D7-9753-0A0327E808DE}">
      <dsp:nvSpPr>
        <dsp:cNvPr id="0" name=""/>
        <dsp:cNvSpPr/>
      </dsp:nvSpPr>
      <dsp:spPr>
        <a:xfrm>
          <a:off x="6117130" y="2038610"/>
          <a:ext cx="274399" cy="342298"/>
        </a:xfrm>
        <a:prstGeom prst="rightArrow">
          <a:avLst>
            <a:gd name="adj1" fmla="val 60000"/>
            <a:gd name="adj2" fmla="val 50000"/>
          </a:avLst>
        </a:prstGeom>
        <a:solidFill>
          <a:srgbClr val="7C98A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6117130" y="2038610"/>
        <a:ext cx="274399" cy="342298"/>
      </dsp:txXfrm>
    </dsp:sp>
    <dsp:sp modelId="{E71A13F6-C4EF-45F8-8CAD-D07C1270D184}">
      <dsp:nvSpPr>
        <dsp:cNvPr id="0" name=""/>
        <dsp:cNvSpPr/>
      </dsp:nvSpPr>
      <dsp:spPr>
        <a:xfrm>
          <a:off x="6626729" y="1497486"/>
          <a:ext cx="1424547" cy="1424547"/>
        </a:xfrm>
        <a:prstGeom prst="roundRect">
          <a:avLst>
            <a:gd name="adj" fmla="val 10000"/>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6000" b="-6000"/>
          </a:stretch>
        </a:blipFill>
        <a:ln w="12700" cap="flat" cmpd="sng" algn="ctr">
          <a:solidFill>
            <a:srgbClr val="7C98AB"/>
          </a:solidFill>
          <a:prstDash val="solid"/>
          <a:miter lim="800000"/>
        </a:ln>
        <a:effectLst/>
      </dsp:spPr>
      <dsp:style>
        <a:lnRef idx="2">
          <a:scrgbClr r="0" g="0" b="0"/>
        </a:lnRef>
        <a:fillRef idx="1">
          <a:scrgbClr r="0" g="0" b="0"/>
        </a:fillRef>
        <a:effectRef idx="0">
          <a:scrgbClr r="0" g="0" b="0"/>
        </a:effectRef>
        <a:fontRef idx="minor"/>
      </dsp:style>
    </dsp:sp>
    <dsp:sp modelId="{E9B0F7D6-B02D-4D50-BBA9-7BB132803900}">
      <dsp:nvSpPr>
        <dsp:cNvPr id="0" name=""/>
        <dsp:cNvSpPr/>
      </dsp:nvSpPr>
      <dsp:spPr>
        <a:xfrm>
          <a:off x="6859726" y="2526365"/>
          <a:ext cx="1424547" cy="1424547"/>
        </a:xfrm>
        <a:prstGeom prst="roundRect">
          <a:avLst>
            <a:gd name="adj" fmla="val 10000"/>
          </a:avLst>
        </a:prstGeom>
        <a:solidFill>
          <a:srgbClr val="7C98AB">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latin typeface="Fedra Sans Std Bold" panose="020B0804040000020004" pitchFamily="34" charset="0"/>
            </a:rPr>
            <a:t>TURISMO</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+2,6%</a:t>
          </a:r>
        </a:p>
        <a:p>
          <a:pPr lvl="0" algn="ctr" defTabSz="577850">
            <a:lnSpc>
              <a:spcPct val="90000"/>
            </a:lnSpc>
            <a:spcBef>
              <a:spcPct val="0"/>
            </a:spcBef>
            <a:spcAft>
              <a:spcPct val="35000"/>
            </a:spcAft>
          </a:pPr>
          <a:r>
            <a:rPr lang="it-IT" sz="1300" kern="1200" dirty="0" smtClean="0">
              <a:latin typeface="Fedra Sans Std Bold" panose="020B0804040000020004" pitchFamily="34" charset="0"/>
            </a:rPr>
            <a:t>403 MILIONI DI PRESENZE</a:t>
          </a:r>
          <a:endParaRPr lang="it-IT" sz="1300" kern="1200" dirty="0">
            <a:latin typeface="Fedra Sans Std Bold" panose="020B0804040000020004" pitchFamily="34" charset="0"/>
          </a:endParaRPr>
        </a:p>
      </dsp:txBody>
      <dsp:txXfrm>
        <a:off x="6859726" y="2526365"/>
        <a:ext cx="1424547" cy="142454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75EF28-00D6-B042-817A-344B4C97F33A}">
      <dsp:nvSpPr>
        <dsp:cNvPr id="0" name=""/>
        <dsp:cNvSpPr/>
      </dsp:nvSpPr>
      <dsp:spPr>
        <a:xfrm>
          <a:off x="4413" y="2432751"/>
          <a:ext cx="2568930" cy="1027572"/>
        </a:xfrm>
        <a:prstGeom prst="chevron">
          <a:avLst/>
        </a:prstGeom>
        <a:solidFill>
          <a:srgbClr val="5305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it-IT" sz="1500" kern="1200" dirty="0" smtClean="0"/>
            <a:t>NUOVA CONFIGURAZIONE MIBACT</a:t>
          </a:r>
          <a:endParaRPr lang="it-IT" sz="1500" kern="1200" dirty="0"/>
        </a:p>
      </dsp:txBody>
      <dsp:txXfrm>
        <a:off x="4413" y="2432751"/>
        <a:ext cx="2568930" cy="1027572"/>
      </dsp:txXfrm>
    </dsp:sp>
    <dsp:sp modelId="{8B3E6D60-562D-6746-8448-87EC7091EC41}">
      <dsp:nvSpPr>
        <dsp:cNvPr id="0" name=""/>
        <dsp:cNvSpPr/>
      </dsp:nvSpPr>
      <dsp:spPr>
        <a:xfrm>
          <a:off x="2316450" y="2432751"/>
          <a:ext cx="2568930" cy="1027572"/>
        </a:xfrm>
        <a:prstGeom prst="chevron">
          <a:avLst/>
        </a:prstGeom>
        <a:solidFill>
          <a:srgbClr val="FF9900">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it-IT" sz="1500" kern="1200" dirty="0" smtClean="0"/>
            <a:t>MUSEI DOTATI DI AUTONOMIA</a:t>
          </a:r>
          <a:r>
            <a:rPr lang="it-IT" sz="1500" kern="1200" baseline="0" dirty="0" smtClean="0"/>
            <a:t> SPECIALE</a:t>
          </a:r>
          <a:endParaRPr lang="it-IT" sz="1500" kern="1200" dirty="0"/>
        </a:p>
      </dsp:txBody>
      <dsp:txXfrm>
        <a:off x="2316450" y="2432751"/>
        <a:ext cx="2568930" cy="1027572"/>
      </dsp:txXfrm>
    </dsp:sp>
    <dsp:sp modelId="{5EA10301-886A-6645-8A9A-8238A24616D4}">
      <dsp:nvSpPr>
        <dsp:cNvPr id="0" name=""/>
        <dsp:cNvSpPr/>
      </dsp:nvSpPr>
      <dsp:spPr>
        <a:xfrm>
          <a:off x="4628487" y="2432751"/>
          <a:ext cx="2568930" cy="1027572"/>
        </a:xfrm>
        <a:prstGeom prst="chevron">
          <a:avLst/>
        </a:prstGeom>
        <a:solidFill>
          <a:srgbClr val="35A1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it-IT" sz="1500" kern="1200" dirty="0" smtClean="0"/>
            <a:t>IMPRESE CULTURALI</a:t>
          </a:r>
          <a:endParaRPr lang="it-IT" sz="1500" kern="1200" dirty="0"/>
        </a:p>
      </dsp:txBody>
      <dsp:txXfrm>
        <a:off x="4628487" y="2432751"/>
        <a:ext cx="2568930" cy="1027572"/>
      </dsp:txXfrm>
    </dsp:sp>
    <dsp:sp modelId="{8200C140-A61E-734B-930C-2485894A45D6}">
      <dsp:nvSpPr>
        <dsp:cNvPr id="0" name=""/>
        <dsp:cNvSpPr/>
      </dsp:nvSpPr>
      <dsp:spPr>
        <a:xfrm>
          <a:off x="6940525" y="2432751"/>
          <a:ext cx="2568930" cy="1027572"/>
        </a:xfrm>
        <a:prstGeom prst="chevron">
          <a:avLst/>
        </a:prstGeom>
        <a:solidFill>
          <a:srgbClr val="C2347E">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it-IT" sz="1500" kern="1200" dirty="0" smtClean="0"/>
            <a:t>MANCA L'ULTIMO MIGLIO</a:t>
          </a:r>
          <a:endParaRPr lang="it-IT" sz="1500" kern="1200" dirty="0"/>
        </a:p>
      </dsp:txBody>
      <dsp:txXfrm>
        <a:off x="6940525" y="2432751"/>
        <a:ext cx="2568930" cy="102757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8ABD4-6A8D-42B8-B225-CD8D32A70AE9}">
      <dsp:nvSpPr>
        <dsp:cNvPr id="0" name=""/>
        <dsp:cNvSpPr/>
      </dsp:nvSpPr>
      <dsp:spPr>
        <a:xfrm>
          <a:off x="1842058" y="0"/>
          <a:ext cx="5021010" cy="5021010"/>
        </a:xfrm>
        <a:prstGeom prst="diamond">
          <a:avLst/>
        </a:prstGeom>
        <a:solidFill>
          <a:schemeClr val="tx1">
            <a:lumMod val="65000"/>
            <a:lumOff val="35000"/>
            <a:alpha val="50000"/>
          </a:schemeClr>
        </a:solidFill>
        <a:ln>
          <a:noFill/>
        </a:ln>
        <a:effectLst/>
      </dsp:spPr>
      <dsp:style>
        <a:lnRef idx="0">
          <a:scrgbClr r="0" g="0" b="0"/>
        </a:lnRef>
        <a:fillRef idx="1">
          <a:scrgbClr r="0" g="0" b="0"/>
        </a:fillRef>
        <a:effectRef idx="0">
          <a:scrgbClr r="0" g="0" b="0"/>
        </a:effectRef>
        <a:fontRef idx="minor"/>
      </dsp:style>
    </dsp:sp>
    <dsp:sp modelId="{E67E7DB4-AA00-4FDA-AECF-F35667964FF4}">
      <dsp:nvSpPr>
        <dsp:cNvPr id="0" name=""/>
        <dsp:cNvSpPr/>
      </dsp:nvSpPr>
      <dsp:spPr>
        <a:xfrm>
          <a:off x="2319053" y="476995"/>
          <a:ext cx="1958193" cy="1958193"/>
        </a:xfrm>
        <a:prstGeom prst="roundRect">
          <a:avLst/>
        </a:prstGeom>
        <a:solidFill>
          <a:srgbClr val="53056B">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La valorizzazione</a:t>
          </a:r>
        </a:p>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Artt. 6 e 111</a:t>
          </a:r>
          <a:r>
            <a:rPr lang="it-IT" sz="2000" b="1" kern="1200" dirty="0" smtClean="0">
              <a:solidFill>
                <a:schemeClr val="tx1">
                  <a:lumMod val="65000"/>
                  <a:lumOff val="35000"/>
                </a:schemeClr>
              </a:solidFill>
              <a:effectLst>
                <a:outerShdw blurRad="38100" dist="38100" dir="2700000" algn="tl">
                  <a:srgbClr val="000000">
                    <a:alpha val="43137"/>
                  </a:srgbClr>
                </a:outerShdw>
              </a:effectLst>
            </a:rPr>
            <a:t> </a:t>
          </a:r>
        </a:p>
      </dsp:txBody>
      <dsp:txXfrm>
        <a:off x="2319053" y="476995"/>
        <a:ext cx="1958193" cy="1958193"/>
      </dsp:txXfrm>
    </dsp:sp>
    <dsp:sp modelId="{0C1D798B-0CE9-4A31-8301-954DACF8F531}">
      <dsp:nvSpPr>
        <dsp:cNvPr id="0" name=""/>
        <dsp:cNvSpPr/>
      </dsp:nvSpPr>
      <dsp:spPr>
        <a:xfrm>
          <a:off x="4427878" y="476995"/>
          <a:ext cx="1958193" cy="1958193"/>
        </a:xfrm>
        <a:prstGeom prst="roundRect">
          <a:avLst/>
        </a:prstGeom>
        <a:solidFill>
          <a:srgbClr val="5B9BD5">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000" b="1" kern="1200" cap="small" baseline="0" dirty="0" smtClean="0">
              <a:solidFill>
                <a:schemeClr val="bg1"/>
              </a:solidFill>
              <a:effectLst>
                <a:outerShdw blurRad="38100" dist="38100" dir="2700000" algn="tl">
                  <a:srgbClr val="000000">
                    <a:alpha val="43137"/>
                  </a:srgbClr>
                </a:outerShdw>
              </a:effectLst>
            </a:rPr>
            <a:t>Gli accordi di valorizzazione</a:t>
          </a:r>
        </a:p>
        <a:p>
          <a:pPr marL="0" marR="0" lvl="0" indent="0" algn="ctr" defTabSz="914400" eaLnBrk="1" fontAlgn="auto" latinLnBrk="0" hangingPunct="1">
            <a:lnSpc>
              <a:spcPct val="100000"/>
            </a:lnSpc>
            <a:spcBef>
              <a:spcPct val="0"/>
            </a:spcBef>
            <a:spcAft>
              <a:spcPts val="0"/>
            </a:spcAft>
            <a:buClrTx/>
            <a:buSzTx/>
            <a:buFontTx/>
            <a:buNone/>
            <a:tabLst/>
            <a:defRPr/>
          </a:pPr>
          <a:r>
            <a:rPr lang="it-IT" sz="2000" b="1" kern="1200" cap="small" baseline="0" dirty="0" smtClean="0">
              <a:solidFill>
                <a:schemeClr val="bg1"/>
              </a:solidFill>
              <a:effectLst>
                <a:outerShdw blurRad="38100" dist="38100" dir="2700000" algn="tl">
                  <a:srgbClr val="000000">
                    <a:alpha val="43137"/>
                  </a:srgbClr>
                </a:outerShdw>
              </a:effectLst>
            </a:rPr>
            <a:t>Art. 112</a:t>
          </a:r>
        </a:p>
        <a:p>
          <a:pPr lvl="0" algn="ctr" defTabSz="889000">
            <a:lnSpc>
              <a:spcPct val="90000"/>
            </a:lnSpc>
            <a:spcBef>
              <a:spcPct val="0"/>
            </a:spcBef>
            <a:spcAft>
              <a:spcPct val="35000"/>
            </a:spcAft>
          </a:pPr>
          <a:endParaRPr lang="it-IT" sz="2000" b="1" kern="1200" dirty="0">
            <a:solidFill>
              <a:schemeClr val="tx1">
                <a:lumMod val="65000"/>
                <a:lumOff val="35000"/>
              </a:schemeClr>
            </a:solidFill>
          </a:endParaRPr>
        </a:p>
      </dsp:txBody>
      <dsp:txXfrm>
        <a:off x="4427878" y="476995"/>
        <a:ext cx="1958193" cy="1958193"/>
      </dsp:txXfrm>
    </dsp:sp>
    <dsp:sp modelId="{003DB1AC-20FC-4FAD-A427-B4917ABD7BDD}">
      <dsp:nvSpPr>
        <dsp:cNvPr id="0" name=""/>
        <dsp:cNvSpPr/>
      </dsp:nvSpPr>
      <dsp:spPr>
        <a:xfrm>
          <a:off x="2319053" y="2585820"/>
          <a:ext cx="1958193" cy="1958193"/>
        </a:xfrm>
        <a:prstGeom prst="roundRect">
          <a:avLst/>
        </a:prstGeom>
        <a:solidFill>
          <a:srgbClr val="35A16B">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La gestione -diretta e indiretta</a:t>
          </a:r>
        </a:p>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Art. 115 </a:t>
          </a:r>
        </a:p>
      </dsp:txBody>
      <dsp:txXfrm>
        <a:off x="2319053" y="2585820"/>
        <a:ext cx="1958193" cy="1958193"/>
      </dsp:txXfrm>
    </dsp:sp>
    <dsp:sp modelId="{AE5555EC-1937-4CEE-BF54-9B569BC84D63}">
      <dsp:nvSpPr>
        <dsp:cNvPr id="0" name=""/>
        <dsp:cNvSpPr/>
      </dsp:nvSpPr>
      <dsp:spPr>
        <a:xfrm>
          <a:off x="4427878" y="2585820"/>
          <a:ext cx="1958193" cy="1958193"/>
        </a:xfrm>
        <a:prstGeom prst="roundRect">
          <a:avLst/>
        </a:prstGeom>
        <a:solidFill>
          <a:srgbClr val="FF99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Servizi al pubblico </a:t>
          </a:r>
        </a:p>
        <a:p>
          <a:pPr lvl="0" algn="ctr" defTabSz="889000">
            <a:lnSpc>
              <a:spcPct val="90000"/>
            </a:lnSpc>
            <a:spcBef>
              <a:spcPct val="0"/>
            </a:spcBef>
            <a:spcAft>
              <a:spcPct val="35000"/>
            </a:spcAft>
          </a:pPr>
          <a:r>
            <a:rPr lang="it-IT" sz="2000" b="1" kern="1200" cap="small" baseline="0" dirty="0" smtClean="0">
              <a:solidFill>
                <a:schemeClr val="bg1"/>
              </a:solidFill>
              <a:effectLst>
                <a:outerShdw blurRad="38100" dist="38100" dir="2700000" algn="tl">
                  <a:srgbClr val="000000">
                    <a:alpha val="43137"/>
                  </a:srgbClr>
                </a:outerShdw>
              </a:effectLst>
            </a:rPr>
            <a:t>Art. 117</a:t>
          </a:r>
        </a:p>
      </dsp:txBody>
      <dsp:txXfrm>
        <a:off x="4427878" y="2585820"/>
        <a:ext cx="1958193" cy="195819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C45039-CD70-4AB5-B2FA-0AA5DB5F6956}">
      <dsp:nvSpPr>
        <dsp:cNvPr id="0" name=""/>
        <dsp:cNvSpPr/>
      </dsp:nvSpPr>
      <dsp:spPr>
        <a:xfrm>
          <a:off x="0" y="116466"/>
          <a:ext cx="2705592" cy="513337"/>
        </a:xfrm>
        <a:prstGeom prst="roundRect">
          <a:avLst/>
        </a:prstGeom>
        <a:solidFill>
          <a:srgbClr val="C234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Fedra Sans Std Bold" panose="020B0804040000020004" pitchFamily="34" charset="0"/>
            </a:rPr>
            <a:t>FONDAZIONI</a:t>
          </a:r>
          <a:endParaRPr lang="it-IT" sz="1300" b="1" kern="1200" dirty="0">
            <a:latin typeface="Fedra Sans Std Bold" panose="020B0804040000020004" pitchFamily="34" charset="0"/>
          </a:endParaRPr>
        </a:p>
      </dsp:txBody>
      <dsp:txXfrm>
        <a:off x="0" y="116466"/>
        <a:ext cx="2705592" cy="513337"/>
      </dsp:txXfrm>
    </dsp:sp>
    <dsp:sp modelId="{C3646346-E900-483A-A75A-6386E7791A5E}">
      <dsp:nvSpPr>
        <dsp:cNvPr id="0" name=""/>
        <dsp:cNvSpPr/>
      </dsp:nvSpPr>
      <dsp:spPr>
        <a:xfrm>
          <a:off x="0" y="667244"/>
          <a:ext cx="2705592" cy="513337"/>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Fedra Sans Std Bold" panose="020B0804040000020004" pitchFamily="34" charset="0"/>
            </a:rPr>
            <a:t>ASSOCIAZIONI</a:t>
          </a:r>
          <a:endParaRPr lang="it-IT" sz="1300" b="1" kern="1200" dirty="0">
            <a:latin typeface="Fedra Sans Std Bold" panose="020B0804040000020004" pitchFamily="34" charset="0"/>
          </a:endParaRPr>
        </a:p>
      </dsp:txBody>
      <dsp:txXfrm>
        <a:off x="0" y="667244"/>
        <a:ext cx="2705592" cy="513337"/>
      </dsp:txXfrm>
    </dsp:sp>
    <dsp:sp modelId="{7FB1E0A1-15F2-47BE-8F1C-2642500D1119}">
      <dsp:nvSpPr>
        <dsp:cNvPr id="0" name=""/>
        <dsp:cNvSpPr/>
      </dsp:nvSpPr>
      <dsp:spPr>
        <a:xfrm>
          <a:off x="0" y="1218021"/>
          <a:ext cx="2705592" cy="513337"/>
        </a:xfrm>
        <a:prstGeom prst="roundRect">
          <a:avLst/>
        </a:prstGeom>
        <a:solidFill>
          <a:srgbClr val="35A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Fedra Sans Std Bold" panose="020B0804040000020004" pitchFamily="34" charset="0"/>
            </a:rPr>
            <a:t>SOCIETÀ</a:t>
          </a:r>
          <a:endParaRPr lang="it-IT" sz="1300" b="1" kern="1200" dirty="0">
            <a:latin typeface="Fedra Sans Std Bold" panose="020B0804040000020004" pitchFamily="34" charset="0"/>
          </a:endParaRPr>
        </a:p>
      </dsp:txBody>
      <dsp:txXfrm>
        <a:off x="0" y="1218021"/>
        <a:ext cx="2705592" cy="513337"/>
      </dsp:txXfrm>
    </dsp:sp>
    <dsp:sp modelId="{1419B9EA-50D2-45F9-8AF3-C41D966BE054}">
      <dsp:nvSpPr>
        <dsp:cNvPr id="0" name=""/>
        <dsp:cNvSpPr/>
      </dsp:nvSpPr>
      <dsp:spPr>
        <a:xfrm>
          <a:off x="0" y="1768799"/>
          <a:ext cx="2705592" cy="513337"/>
        </a:xfrm>
        <a:prstGeom prst="roundRect">
          <a:avLst/>
        </a:prstGeom>
        <a:solidFill>
          <a:srgbClr val="7DB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300" b="1" kern="1200" dirty="0" smtClean="0">
              <a:latin typeface="Fedra Sans Std Bold" panose="020B0804040000020004" pitchFamily="34" charset="0"/>
            </a:rPr>
            <a:t>AZIENDE SPECIALI/</a:t>
          </a:r>
        </a:p>
        <a:p>
          <a:pPr lvl="0" algn="l" defTabSz="1377950">
            <a:lnSpc>
              <a:spcPct val="90000"/>
            </a:lnSpc>
            <a:spcBef>
              <a:spcPct val="0"/>
            </a:spcBef>
            <a:spcAft>
              <a:spcPct val="35000"/>
            </a:spcAft>
          </a:pPr>
          <a:r>
            <a:rPr lang="it-IT" sz="1300" b="1" kern="1200" dirty="0" smtClean="0">
              <a:latin typeface="Fedra Sans Std Bold" panose="020B0804040000020004" pitchFamily="34" charset="0"/>
            </a:rPr>
            <a:t>ISTITUZIONI </a:t>
          </a:r>
          <a:endParaRPr lang="it-IT" sz="1300" b="1" kern="1200" dirty="0">
            <a:latin typeface="Fedra Sans Std Bold" panose="020B0804040000020004" pitchFamily="34" charset="0"/>
          </a:endParaRPr>
        </a:p>
      </dsp:txBody>
      <dsp:txXfrm>
        <a:off x="0" y="1768799"/>
        <a:ext cx="2705592" cy="513337"/>
      </dsp:txXfrm>
    </dsp:sp>
    <dsp:sp modelId="{82DD02D7-E682-4784-85D2-510E34DB6A7A}">
      <dsp:nvSpPr>
        <dsp:cNvPr id="0" name=""/>
        <dsp:cNvSpPr/>
      </dsp:nvSpPr>
      <dsp:spPr>
        <a:xfrm>
          <a:off x="0" y="2319576"/>
          <a:ext cx="2705592" cy="513337"/>
        </a:xfrm>
        <a:prstGeom prst="roundRect">
          <a:avLst/>
        </a:prstGeom>
        <a:solidFill>
          <a:srgbClr val="530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Fedra Sans Std Bold" panose="020B0804040000020004" pitchFamily="34" charset="0"/>
            </a:rPr>
            <a:t>CONSORZI</a:t>
          </a:r>
          <a:endParaRPr lang="it-IT" sz="1300" b="1" kern="1200" dirty="0">
            <a:latin typeface="Fedra Sans Std Bold" panose="020B0804040000020004" pitchFamily="34" charset="0"/>
          </a:endParaRPr>
        </a:p>
      </dsp:txBody>
      <dsp:txXfrm>
        <a:off x="0" y="2319576"/>
        <a:ext cx="2705592" cy="513337"/>
      </dsp:txXfrm>
    </dsp:sp>
    <dsp:sp modelId="{CAA9F6AE-86F5-48C8-B567-A6B5567AF6DA}">
      <dsp:nvSpPr>
        <dsp:cNvPr id="0" name=""/>
        <dsp:cNvSpPr/>
      </dsp:nvSpPr>
      <dsp:spPr>
        <a:xfrm>
          <a:off x="0" y="2870354"/>
          <a:ext cx="2705592" cy="513337"/>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Fedra Sans Std Bold" panose="020B0804040000020004" pitchFamily="34" charset="0"/>
            </a:rPr>
            <a:t>COOPERATIVE</a:t>
          </a:r>
          <a:endParaRPr lang="it-IT" sz="1300" b="1" kern="1200" dirty="0">
            <a:latin typeface="Fedra Sans Std Bold" panose="020B0804040000020004" pitchFamily="34" charset="0"/>
          </a:endParaRPr>
        </a:p>
      </dsp:txBody>
      <dsp:txXfrm>
        <a:off x="0" y="2870354"/>
        <a:ext cx="2705592" cy="51333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891163-0878-47E9-8512-7E0894D09617}">
      <dsp:nvSpPr>
        <dsp:cNvPr id="0" name=""/>
        <dsp:cNvSpPr/>
      </dsp:nvSpPr>
      <dsp:spPr>
        <a:xfrm>
          <a:off x="744219" y="0"/>
          <a:ext cx="8434493" cy="5382357"/>
        </a:xfrm>
        <a:prstGeom prst="rightArrow">
          <a:avLst/>
        </a:prstGeom>
        <a:solidFill>
          <a:srgbClr val="7C98AB"/>
        </a:solidFill>
        <a:ln>
          <a:noFill/>
        </a:ln>
        <a:effectLst/>
      </dsp:spPr>
      <dsp:style>
        <a:lnRef idx="0">
          <a:scrgbClr r="0" g="0" b="0"/>
        </a:lnRef>
        <a:fillRef idx="1">
          <a:scrgbClr r="0" g="0" b="0"/>
        </a:fillRef>
        <a:effectRef idx="0">
          <a:scrgbClr r="0" g="0" b="0"/>
        </a:effectRef>
        <a:fontRef idx="minor"/>
      </dsp:style>
    </dsp:sp>
    <dsp:sp modelId="{177A0D18-F678-4C76-BD86-00A8883EC05B}">
      <dsp:nvSpPr>
        <dsp:cNvPr id="0" name=""/>
        <dsp:cNvSpPr/>
      </dsp:nvSpPr>
      <dsp:spPr>
        <a:xfrm>
          <a:off x="4360" y="1614707"/>
          <a:ext cx="1906579" cy="2152942"/>
        </a:xfrm>
        <a:prstGeom prst="roundRect">
          <a:avLst/>
        </a:prstGeom>
        <a:solidFill>
          <a:srgbClr val="445364"/>
        </a:solidFill>
        <a:ln w="38100" cap="flat" cmpd="sng" algn="ctr">
          <a:solidFill>
            <a:srgbClr val="C234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ok" panose="020B0504040000020004" pitchFamily="34" charset="0"/>
            </a:rPr>
            <a:t>LE COMMISSIONI FEDERCULTURE</a:t>
          </a:r>
          <a:endParaRPr lang="it-IT" sz="1500" kern="1200" dirty="0">
            <a:latin typeface="Fedra Sans Std Book" panose="020B0504040000020004" pitchFamily="34" charset="0"/>
          </a:endParaRPr>
        </a:p>
      </dsp:txBody>
      <dsp:txXfrm>
        <a:off x="4360" y="1614707"/>
        <a:ext cx="1906579" cy="2152942"/>
      </dsp:txXfrm>
    </dsp:sp>
    <dsp:sp modelId="{E0258C9E-46DB-475B-AD4B-39172A472800}">
      <dsp:nvSpPr>
        <dsp:cNvPr id="0" name=""/>
        <dsp:cNvSpPr/>
      </dsp:nvSpPr>
      <dsp:spPr>
        <a:xfrm>
          <a:off x="2006268" y="1614707"/>
          <a:ext cx="1906579" cy="2152942"/>
        </a:xfrm>
        <a:prstGeom prst="roundRect">
          <a:avLst/>
        </a:prstGeom>
        <a:solidFill>
          <a:srgbClr val="445364"/>
        </a:solidFill>
        <a:ln w="38100" cap="flat" cmpd="sng" algn="ctr">
          <a:solidFill>
            <a:srgbClr val="FF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ok" panose="020B0504040000020004" pitchFamily="34" charset="0"/>
            </a:rPr>
            <a:t>LA CONFERENZA NAZIONALE DELL’IMPRESA CULTURALE</a:t>
          </a:r>
          <a:endParaRPr lang="it-IT" sz="1500" kern="1200" dirty="0">
            <a:latin typeface="Fedra Sans Std Book" panose="020B0504040000020004" pitchFamily="34" charset="0"/>
          </a:endParaRPr>
        </a:p>
      </dsp:txBody>
      <dsp:txXfrm>
        <a:off x="2006268" y="1614707"/>
        <a:ext cx="1906579" cy="2152942"/>
      </dsp:txXfrm>
    </dsp:sp>
    <dsp:sp modelId="{730E225F-67C6-48DE-AFF2-DDE92BA72458}">
      <dsp:nvSpPr>
        <dsp:cNvPr id="0" name=""/>
        <dsp:cNvSpPr/>
      </dsp:nvSpPr>
      <dsp:spPr>
        <a:xfrm>
          <a:off x="4008176" y="1614707"/>
          <a:ext cx="1906579" cy="2152942"/>
        </a:xfrm>
        <a:prstGeom prst="roundRect">
          <a:avLst/>
        </a:prstGeom>
        <a:solidFill>
          <a:srgbClr val="445364"/>
        </a:solidFill>
        <a:ln w="38100" cap="flat" cmpd="sng" algn="ctr">
          <a:solidFill>
            <a:srgbClr val="7D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ok" panose="020B0504040000020004" pitchFamily="34" charset="0"/>
            </a:rPr>
            <a:t>PROPOSTA DI LEGGE IMPRESE CULTURALI E CREATIVE</a:t>
          </a:r>
          <a:endParaRPr lang="it-IT" sz="1500" kern="1200" dirty="0">
            <a:latin typeface="Fedra Sans Std Book" panose="020B0504040000020004" pitchFamily="34" charset="0"/>
          </a:endParaRPr>
        </a:p>
      </dsp:txBody>
      <dsp:txXfrm>
        <a:off x="4008176" y="1614707"/>
        <a:ext cx="1906579" cy="2152942"/>
      </dsp:txXfrm>
    </dsp:sp>
    <dsp:sp modelId="{3F2FE7F0-0DE2-4123-AF33-02336327D37C}">
      <dsp:nvSpPr>
        <dsp:cNvPr id="0" name=""/>
        <dsp:cNvSpPr/>
      </dsp:nvSpPr>
      <dsp:spPr>
        <a:xfrm>
          <a:off x="6010085" y="1614707"/>
          <a:ext cx="1906579" cy="2152942"/>
        </a:xfrm>
        <a:prstGeom prst="roundRect">
          <a:avLst/>
        </a:prstGeom>
        <a:solidFill>
          <a:srgbClr val="445364"/>
        </a:solidFill>
        <a:ln w="381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ok" panose="020B0504040000020004" pitchFamily="34" charset="0"/>
            </a:rPr>
            <a:t>CODICE DEL TERZO SETTORE E IMPRESA SOCIALE</a:t>
          </a:r>
          <a:endParaRPr lang="it-IT" sz="1500" kern="1200" dirty="0">
            <a:latin typeface="Fedra Sans Std Book" panose="020B0504040000020004" pitchFamily="34" charset="0"/>
          </a:endParaRPr>
        </a:p>
      </dsp:txBody>
      <dsp:txXfrm>
        <a:off x="6010085" y="1614707"/>
        <a:ext cx="1906579" cy="2152942"/>
      </dsp:txXfrm>
    </dsp:sp>
    <dsp:sp modelId="{2DF9ECC9-BC25-4F01-9ED5-3CA1F3B1F2BE}">
      <dsp:nvSpPr>
        <dsp:cNvPr id="0" name=""/>
        <dsp:cNvSpPr/>
      </dsp:nvSpPr>
      <dsp:spPr>
        <a:xfrm>
          <a:off x="8011993" y="1614707"/>
          <a:ext cx="1906579" cy="2152942"/>
        </a:xfrm>
        <a:prstGeom prst="roundRect">
          <a:avLst/>
        </a:prstGeom>
        <a:solidFill>
          <a:srgbClr val="445364"/>
        </a:solidFill>
        <a:ln w="38100" cap="flat" cmpd="sng" algn="ctr">
          <a:solidFill>
            <a:srgbClr val="5305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latin typeface="Fedra Sans Std Book" panose="020B0504040000020004" pitchFamily="34" charset="0"/>
            </a:rPr>
            <a:t>IL DIBATTITO SULL’IMPRESA CULTURALE È FINALMENTE IN AGENDA IN ITALIA</a:t>
          </a:r>
          <a:endParaRPr lang="it-IT" sz="1500" kern="1200" dirty="0">
            <a:latin typeface="Fedra Sans Std Book" panose="020B0504040000020004" pitchFamily="34" charset="0"/>
          </a:endParaRPr>
        </a:p>
      </dsp:txBody>
      <dsp:txXfrm>
        <a:off x="8011993" y="1614707"/>
        <a:ext cx="1906579" cy="215294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0A57F-89AE-FC43-B944-FB83D51408A4}">
      <dsp:nvSpPr>
        <dsp:cNvPr id="0" name=""/>
        <dsp:cNvSpPr/>
      </dsp:nvSpPr>
      <dsp:spPr>
        <a:xfrm>
          <a:off x="2164" y="1583596"/>
          <a:ext cx="2637525" cy="1055010"/>
        </a:xfrm>
        <a:prstGeom prst="chevron">
          <a:avLst/>
        </a:prstGeom>
        <a:solidFill>
          <a:srgbClr val="C2347E">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it-IT" sz="2200" kern="1200" dirty="0" smtClean="0"/>
            <a:t>NON PROFIT CULTURALE</a:t>
          </a:r>
          <a:endParaRPr lang="it-IT" sz="2200" kern="1200" dirty="0"/>
        </a:p>
      </dsp:txBody>
      <dsp:txXfrm>
        <a:off x="2164" y="1583596"/>
        <a:ext cx="2637525" cy="1055010"/>
      </dsp:txXfrm>
    </dsp:sp>
    <dsp:sp modelId="{BEC9300E-38AB-9F40-81F3-8FBA53098E45}">
      <dsp:nvSpPr>
        <dsp:cNvPr id="0" name=""/>
        <dsp:cNvSpPr/>
      </dsp:nvSpPr>
      <dsp:spPr>
        <a:xfrm>
          <a:off x="2375938" y="1583596"/>
          <a:ext cx="2637525" cy="1055010"/>
        </a:xfrm>
        <a:prstGeom prst="chevron">
          <a:avLst/>
        </a:prstGeom>
        <a:solidFill>
          <a:srgbClr val="35A1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it-IT" sz="2200" kern="1200" dirty="0" smtClean="0"/>
            <a:t>800.000 VOLONTARI</a:t>
          </a:r>
          <a:endParaRPr lang="it-IT" sz="2200" kern="1200" dirty="0"/>
        </a:p>
      </dsp:txBody>
      <dsp:txXfrm>
        <a:off x="2375938" y="1583596"/>
        <a:ext cx="2637525" cy="1055010"/>
      </dsp:txXfrm>
    </dsp:sp>
    <dsp:sp modelId="{8A0CD730-6994-8640-9D90-010ECBBAAB3F}">
      <dsp:nvSpPr>
        <dsp:cNvPr id="0" name=""/>
        <dsp:cNvSpPr/>
      </dsp:nvSpPr>
      <dsp:spPr>
        <a:xfrm>
          <a:off x="4703406" y="1619624"/>
          <a:ext cx="2637525" cy="1055010"/>
        </a:xfrm>
        <a:prstGeom prst="chevron">
          <a:avLst/>
        </a:prstGeom>
        <a:solidFill>
          <a:srgbClr val="5B9BD5">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it-IT" sz="2200" kern="1200" dirty="0" smtClean="0"/>
            <a:t>65.000 DIPENDENTI</a:t>
          </a:r>
          <a:endParaRPr lang="it-IT" sz="2200" kern="1200" dirty="0"/>
        </a:p>
      </dsp:txBody>
      <dsp:txXfrm>
        <a:off x="4703406" y="1619624"/>
        <a:ext cx="2637525" cy="105501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6F2C72-AFB7-D544-B303-725B421715DD}">
      <dsp:nvSpPr>
        <dsp:cNvPr id="0" name=""/>
        <dsp:cNvSpPr/>
      </dsp:nvSpPr>
      <dsp:spPr>
        <a:xfrm rot="16200000">
          <a:off x="229" y="379444"/>
          <a:ext cx="2625656" cy="2625656"/>
        </a:xfrm>
        <a:prstGeom prst="upArrow">
          <a:avLst>
            <a:gd name="adj1" fmla="val 50000"/>
            <a:gd name="adj2" fmla="val 35000"/>
          </a:avLst>
        </a:prstGeom>
        <a:solidFill>
          <a:srgbClr val="C2347E">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it-IT" sz="2900" kern="1200" dirty="0" smtClean="0"/>
            <a:t>IMPRESA CULTURALE</a:t>
          </a:r>
          <a:endParaRPr lang="it-IT" sz="2900" kern="1200" dirty="0"/>
        </a:p>
      </dsp:txBody>
      <dsp:txXfrm rot="16200000">
        <a:off x="229" y="379444"/>
        <a:ext cx="2625656" cy="2625656"/>
      </dsp:txXfrm>
    </dsp:sp>
    <dsp:sp modelId="{57A271D7-55B6-F447-B2C3-1AB1CF80B31C}">
      <dsp:nvSpPr>
        <dsp:cNvPr id="0" name=""/>
        <dsp:cNvSpPr/>
      </dsp:nvSpPr>
      <dsp:spPr>
        <a:xfrm rot="5400000">
          <a:off x="2889339" y="379444"/>
          <a:ext cx="2625656" cy="2625656"/>
        </a:xfrm>
        <a:prstGeom prst="upArrow">
          <a:avLst>
            <a:gd name="adj1" fmla="val 50000"/>
            <a:gd name="adj2" fmla="val 35000"/>
          </a:avLst>
        </a:prstGeom>
        <a:solidFill>
          <a:srgbClr val="5305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it-IT" sz="2900" kern="1200" dirty="0" smtClean="0"/>
            <a:t>IMPRESA CREATIVA</a:t>
          </a:r>
          <a:endParaRPr lang="it-IT" sz="2900" kern="1200" dirty="0"/>
        </a:p>
      </dsp:txBody>
      <dsp:txXfrm rot="5400000">
        <a:off x="2889339" y="379444"/>
        <a:ext cx="2625656" cy="262565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B995D-6CAE-4A4B-9B35-9085E200279A}">
      <dsp:nvSpPr>
        <dsp:cNvPr id="0" name=""/>
        <dsp:cNvSpPr/>
      </dsp:nvSpPr>
      <dsp:spPr>
        <a:xfrm>
          <a:off x="3277" y="2504427"/>
          <a:ext cx="3993572" cy="1597428"/>
        </a:xfrm>
        <a:prstGeom prst="chevron">
          <a:avLst/>
        </a:prstGeom>
        <a:solidFill>
          <a:srgbClr val="35A1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it-IT" sz="1300" kern="1200" dirty="0" smtClean="0">
              <a:solidFill>
                <a:srgbClr val="445364"/>
              </a:solidFill>
            </a:rPr>
            <a:t>L’IMPRESA CULTURALE  E’ L’INFRASTRUTTURA STRATEGICA INNOVATIVA E SOSTENIBILE PER VALORIZZARE LE RISORSE IDENTITARIE DEL TERRITORIO</a:t>
          </a:r>
          <a:r>
            <a:rPr lang="it-IT" sz="1300" kern="1200" baseline="0" dirty="0" smtClean="0">
              <a:solidFill>
                <a:srgbClr val="445364"/>
              </a:solidFill>
            </a:rPr>
            <a:t> , FAVORIRE LA CRESCITA SOCIALE E LO SVILUPPO ECONOMICO</a:t>
          </a:r>
          <a:endParaRPr lang="it-IT" sz="1300" kern="1200" dirty="0">
            <a:solidFill>
              <a:srgbClr val="445364"/>
            </a:solidFill>
          </a:endParaRPr>
        </a:p>
      </dsp:txBody>
      <dsp:txXfrm>
        <a:off x="3277" y="2504427"/>
        <a:ext cx="3993572" cy="1597428"/>
      </dsp:txXfrm>
    </dsp:sp>
    <dsp:sp modelId="{16FD08C4-FE5C-7846-A49A-9A340D85648F}">
      <dsp:nvSpPr>
        <dsp:cNvPr id="0" name=""/>
        <dsp:cNvSpPr/>
      </dsp:nvSpPr>
      <dsp:spPr>
        <a:xfrm>
          <a:off x="3597492" y="2504427"/>
          <a:ext cx="3993572" cy="1597428"/>
        </a:xfrm>
        <a:prstGeom prst="chevron">
          <a:avLst/>
        </a:prstGeom>
        <a:solidFill>
          <a:srgbClr val="FF9900">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it-IT" sz="1300" kern="1200" dirty="0" smtClean="0">
              <a:solidFill>
                <a:srgbClr val="445364"/>
              </a:solidFill>
            </a:rPr>
            <a:t>LE IMPRESE CULTURALI SODDISFANO IL DIRITTO DI ACCESSO ALLA CULTURA DA PARTE DEI CITTADINI</a:t>
          </a:r>
          <a:endParaRPr lang="it-IT" sz="1300" kern="1200" dirty="0">
            <a:solidFill>
              <a:srgbClr val="445364"/>
            </a:solidFill>
          </a:endParaRPr>
        </a:p>
      </dsp:txBody>
      <dsp:txXfrm>
        <a:off x="3597492" y="2504427"/>
        <a:ext cx="3993572" cy="1597428"/>
      </dsp:txXfrm>
    </dsp:sp>
    <dsp:sp modelId="{1A63E762-6EA4-6243-90CF-03C26775847D}">
      <dsp:nvSpPr>
        <dsp:cNvPr id="0" name=""/>
        <dsp:cNvSpPr/>
      </dsp:nvSpPr>
      <dsp:spPr>
        <a:xfrm>
          <a:off x="7191707" y="2504427"/>
          <a:ext cx="3993572" cy="1597428"/>
        </a:xfrm>
        <a:prstGeom prst="chevron">
          <a:avLst/>
        </a:prstGeom>
        <a:solidFill>
          <a:srgbClr val="5B9BD5">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it-IT" sz="1300" kern="1200" dirty="0" smtClean="0">
              <a:solidFill>
                <a:srgbClr val="445364"/>
              </a:solidFill>
            </a:rPr>
            <a:t>ART. 9 COST.</a:t>
          </a:r>
          <a:endParaRPr lang="it-IT" sz="1300" kern="1200" dirty="0">
            <a:solidFill>
              <a:srgbClr val="445364"/>
            </a:solidFill>
          </a:endParaRPr>
        </a:p>
      </dsp:txBody>
      <dsp:txXfrm>
        <a:off x="7191707" y="2504427"/>
        <a:ext cx="3993572" cy="1597428"/>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2E2905-8E71-BD4B-8436-731137B8F3EA}">
      <dsp:nvSpPr>
        <dsp:cNvPr id="0" name=""/>
        <dsp:cNvSpPr/>
      </dsp:nvSpPr>
      <dsp:spPr>
        <a:xfrm>
          <a:off x="5648" y="2861439"/>
          <a:ext cx="1751121" cy="2281930"/>
        </a:xfrm>
        <a:prstGeom prst="roundRect">
          <a:avLst>
            <a:gd name="adj" fmla="val 10000"/>
          </a:avLst>
        </a:prstGeom>
        <a:solidFill>
          <a:srgbClr val="7C98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MODELLO DI GESTIONE DAL BASSO</a:t>
          </a:r>
          <a:endParaRPr lang="it-IT" sz="1600" kern="1200" dirty="0"/>
        </a:p>
      </dsp:txBody>
      <dsp:txXfrm>
        <a:off x="5648" y="2861439"/>
        <a:ext cx="1751121" cy="2281930"/>
      </dsp:txXfrm>
    </dsp:sp>
    <dsp:sp modelId="{FB12D94B-B550-3E46-9AA4-3468933DD206}">
      <dsp:nvSpPr>
        <dsp:cNvPr id="0" name=""/>
        <dsp:cNvSpPr/>
      </dsp:nvSpPr>
      <dsp:spPr>
        <a:xfrm rot="34813">
          <a:off x="1931873" y="3797785"/>
          <a:ext cx="371256" cy="434278"/>
        </a:xfrm>
        <a:prstGeom prst="rightArrow">
          <a:avLst>
            <a:gd name="adj1" fmla="val 60000"/>
            <a:gd name="adj2" fmla="val 50000"/>
          </a:avLst>
        </a:prstGeom>
        <a:solidFill>
          <a:srgbClr val="53056B">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34813">
        <a:off x="1931873" y="3797785"/>
        <a:ext cx="371256" cy="434278"/>
      </dsp:txXfrm>
    </dsp:sp>
    <dsp:sp modelId="{7EF9DF7D-535E-6046-BFD6-6CD98BC7BCFC}">
      <dsp:nvSpPr>
        <dsp:cNvPr id="0" name=""/>
        <dsp:cNvSpPr/>
      </dsp:nvSpPr>
      <dsp:spPr>
        <a:xfrm>
          <a:off x="2457219" y="2886266"/>
          <a:ext cx="1751121" cy="2281930"/>
        </a:xfrm>
        <a:prstGeom prst="roundRect">
          <a:avLst>
            <a:gd name="adj" fmla="val 10000"/>
          </a:avLst>
        </a:prstGeom>
        <a:solidFill>
          <a:srgbClr val="44536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PROCESSI</a:t>
          </a:r>
          <a:r>
            <a:rPr lang="it-IT" sz="1800" kern="1200" dirty="0" smtClean="0"/>
            <a:t> PARTECIPATIVI DEI CITTADINI</a:t>
          </a:r>
          <a:endParaRPr lang="it-IT" sz="1800" kern="1200" dirty="0"/>
        </a:p>
      </dsp:txBody>
      <dsp:txXfrm>
        <a:off x="2457219" y="2886266"/>
        <a:ext cx="1751121" cy="2281930"/>
      </dsp:txXfrm>
    </dsp:sp>
    <dsp:sp modelId="{FBC41137-12E2-F540-8BCC-0D25D3D31AC0}">
      <dsp:nvSpPr>
        <dsp:cNvPr id="0" name=""/>
        <dsp:cNvSpPr/>
      </dsp:nvSpPr>
      <dsp:spPr>
        <a:xfrm>
          <a:off x="4383453" y="3810092"/>
          <a:ext cx="371237" cy="434278"/>
        </a:xfrm>
        <a:prstGeom prst="rightArrow">
          <a:avLst>
            <a:gd name="adj1" fmla="val 60000"/>
            <a:gd name="adj2" fmla="val 50000"/>
          </a:avLst>
        </a:prstGeom>
        <a:solidFill>
          <a:srgbClr val="C2347E">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a:off x="4383453" y="3810092"/>
        <a:ext cx="371237" cy="434278"/>
      </dsp:txXfrm>
    </dsp:sp>
    <dsp:sp modelId="{39A979E1-E94B-F94A-A006-E4333B42FB2F}">
      <dsp:nvSpPr>
        <dsp:cNvPr id="0" name=""/>
        <dsp:cNvSpPr/>
      </dsp:nvSpPr>
      <dsp:spPr>
        <a:xfrm>
          <a:off x="4908789" y="2886266"/>
          <a:ext cx="1751121" cy="2281930"/>
        </a:xfrm>
        <a:prstGeom prst="roundRect">
          <a:avLst>
            <a:gd name="adj" fmla="val 10000"/>
          </a:avLst>
        </a:prstGeom>
        <a:solidFill>
          <a:srgbClr val="7C98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NUOVE E IBRIDE IMPRESE CULTURALI TENTANO DI RISPONDERE ALLA NECESSITA</a:t>
          </a:r>
          <a:r>
            <a:rPr lang="it-IT" sz="1400" kern="1200" dirty="0" smtClean="0"/>
            <a:t>’ </a:t>
          </a:r>
          <a:r>
            <a:rPr lang="it-IT" sz="1600" kern="1200" dirty="0" smtClean="0"/>
            <a:t>DI GARANTIRSI UNA SOSTENIBILITA’ ECONOMICA</a:t>
          </a:r>
          <a:endParaRPr lang="it-IT" sz="1600" kern="1200" dirty="0"/>
        </a:p>
      </dsp:txBody>
      <dsp:txXfrm>
        <a:off x="4908789" y="2886266"/>
        <a:ext cx="1751121" cy="2281930"/>
      </dsp:txXfrm>
    </dsp:sp>
    <dsp:sp modelId="{660C64DB-6638-2243-A9AF-A10EDA56DCA9}">
      <dsp:nvSpPr>
        <dsp:cNvPr id="0" name=""/>
        <dsp:cNvSpPr/>
      </dsp:nvSpPr>
      <dsp:spPr>
        <a:xfrm>
          <a:off x="6835023" y="3810092"/>
          <a:ext cx="371237" cy="434278"/>
        </a:xfrm>
        <a:prstGeom prst="rightArrow">
          <a:avLst>
            <a:gd name="adj1" fmla="val 60000"/>
            <a:gd name="adj2" fmla="val 50000"/>
          </a:avLst>
        </a:prstGeom>
        <a:solidFill>
          <a:srgbClr val="FF9900">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a:off x="6835023" y="3810092"/>
        <a:ext cx="371237" cy="434278"/>
      </dsp:txXfrm>
    </dsp:sp>
    <dsp:sp modelId="{98F5F034-CA79-7540-AC5E-493420675CB3}">
      <dsp:nvSpPr>
        <dsp:cNvPr id="0" name=""/>
        <dsp:cNvSpPr/>
      </dsp:nvSpPr>
      <dsp:spPr>
        <a:xfrm>
          <a:off x="7360360" y="2886266"/>
          <a:ext cx="1751121" cy="2281930"/>
        </a:xfrm>
        <a:prstGeom prst="roundRect">
          <a:avLst>
            <a:gd name="adj" fmla="val 10000"/>
          </a:avLst>
        </a:prstGeom>
        <a:solidFill>
          <a:srgbClr val="44536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L'UTENTE DIVENTA ESSO STESSO PRODUTTORE DI CONTENUTI </a:t>
          </a:r>
          <a:endParaRPr lang="it-IT" sz="1600" kern="1200" dirty="0"/>
        </a:p>
      </dsp:txBody>
      <dsp:txXfrm>
        <a:off x="7360360" y="2886266"/>
        <a:ext cx="1751121" cy="2281930"/>
      </dsp:txXfrm>
    </dsp:sp>
    <dsp:sp modelId="{C5FCF46C-C809-6F4F-B4D2-2718979A59B1}">
      <dsp:nvSpPr>
        <dsp:cNvPr id="0" name=""/>
        <dsp:cNvSpPr/>
      </dsp:nvSpPr>
      <dsp:spPr>
        <a:xfrm>
          <a:off x="9286593" y="3810092"/>
          <a:ext cx="371237" cy="434278"/>
        </a:xfrm>
        <a:prstGeom prst="rightArrow">
          <a:avLst>
            <a:gd name="adj1" fmla="val 60000"/>
            <a:gd name="adj2" fmla="val 50000"/>
          </a:avLst>
        </a:prstGeom>
        <a:solidFill>
          <a:srgbClr val="7DBC00">
            <a:alpha val="8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a:off x="9286593" y="3810092"/>
        <a:ext cx="371237" cy="434278"/>
      </dsp:txXfrm>
    </dsp:sp>
    <dsp:sp modelId="{5262216B-E4AC-A147-B4A4-16661002C147}">
      <dsp:nvSpPr>
        <dsp:cNvPr id="0" name=""/>
        <dsp:cNvSpPr/>
      </dsp:nvSpPr>
      <dsp:spPr>
        <a:xfrm>
          <a:off x="9811930" y="2886266"/>
          <a:ext cx="1751121" cy="2281930"/>
        </a:xfrm>
        <a:prstGeom prst="roundRect">
          <a:avLst>
            <a:gd name="adj" fmla="val 10000"/>
          </a:avLst>
        </a:prstGeom>
        <a:solidFill>
          <a:srgbClr val="7C98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IMPRESA DI COMUNITA’</a:t>
          </a:r>
          <a:endParaRPr lang="it-IT" sz="2400" kern="1200" dirty="0"/>
        </a:p>
      </dsp:txBody>
      <dsp:txXfrm>
        <a:off x="9811930" y="2886266"/>
        <a:ext cx="1751121" cy="22819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4FA07C-C769-2148-9554-718A620AE727}">
      <dsp:nvSpPr>
        <dsp:cNvPr id="0" name=""/>
        <dsp:cNvSpPr/>
      </dsp:nvSpPr>
      <dsp:spPr>
        <a:xfrm rot="16200000">
          <a:off x="1046669" y="2111646"/>
          <a:ext cx="4471453" cy="2732531"/>
        </a:xfrm>
        <a:prstGeom prst="round2SameRect">
          <a:avLst>
            <a:gd name="adj1" fmla="val 16670"/>
            <a:gd name="adj2" fmla="val 0"/>
          </a:avLst>
        </a:prstGeom>
        <a:solidFill>
          <a:srgbClr val="7C98AB"/>
        </a:solidFill>
        <a:ln>
          <a:noFill/>
        </a:ln>
        <a:effectLst/>
      </dsp:spPr>
      <dsp:style>
        <a:lnRef idx="0">
          <a:scrgbClr r="0" g="0" b="0"/>
        </a:lnRef>
        <a:fillRef idx="1">
          <a:scrgbClr r="0" g="0" b="0"/>
        </a:fillRef>
        <a:effectRef idx="2">
          <a:scrgbClr r="0" g="0" b="0"/>
        </a:effectRef>
        <a:fontRef idx="minor"/>
      </dsp:style>
      <dsp:txBody>
        <a:bodyPr spcFirstLastPara="0" vert="horz" wrap="square" lIns="110490" tIns="184150" rIns="165735" bIns="184150" numCol="1" spcCol="1270" anchor="t" anchorCtr="0">
          <a:noAutofit/>
        </a:bodyPr>
        <a:lstStyle/>
        <a:p>
          <a:pPr lvl="0" algn="l" defTabSz="1289050">
            <a:lnSpc>
              <a:spcPct val="90000"/>
            </a:lnSpc>
            <a:spcBef>
              <a:spcPct val="0"/>
            </a:spcBef>
            <a:spcAft>
              <a:spcPct val="35000"/>
            </a:spcAft>
          </a:pPr>
          <a:r>
            <a:rPr lang="it-IT" sz="2900" kern="1200" dirty="0" smtClean="0">
              <a:solidFill>
                <a:schemeClr val="bg1"/>
              </a:solidFill>
            </a:rPr>
            <a:t>TUTELA PATRIMONIO CULTURALE E BENI E</a:t>
          </a:r>
          <a:r>
            <a:rPr lang="it-IT" sz="2900" kern="1200" baseline="0" dirty="0" smtClean="0">
              <a:solidFill>
                <a:schemeClr val="bg1"/>
              </a:solidFill>
            </a:rPr>
            <a:t> ARCHEOLOGICI 730 MILIONI €</a:t>
          </a:r>
          <a:endParaRPr lang="it-IT" sz="2900" kern="1200" dirty="0">
            <a:solidFill>
              <a:schemeClr val="bg1"/>
            </a:solidFill>
          </a:endParaRPr>
        </a:p>
      </dsp:txBody>
      <dsp:txXfrm rot="16200000">
        <a:off x="1046669" y="2111646"/>
        <a:ext cx="4471453" cy="2732531"/>
      </dsp:txXfrm>
    </dsp:sp>
    <dsp:sp modelId="{2551F9CA-A99C-A649-9403-BDF9BB8F4381}">
      <dsp:nvSpPr>
        <dsp:cNvPr id="0" name=""/>
        <dsp:cNvSpPr/>
      </dsp:nvSpPr>
      <dsp:spPr>
        <a:xfrm rot="5400000">
          <a:off x="3903279" y="2111646"/>
          <a:ext cx="4471453" cy="2732531"/>
        </a:xfrm>
        <a:prstGeom prst="round2SameRect">
          <a:avLst>
            <a:gd name="adj1" fmla="val 16670"/>
            <a:gd name="adj2" fmla="val 0"/>
          </a:avLst>
        </a:prstGeom>
        <a:solidFill>
          <a:srgbClr val="7C98AB"/>
        </a:solidFill>
        <a:ln>
          <a:noFill/>
        </a:ln>
        <a:effectLst/>
      </dsp:spPr>
      <dsp:style>
        <a:lnRef idx="0">
          <a:scrgbClr r="0" g="0" b="0"/>
        </a:lnRef>
        <a:fillRef idx="1">
          <a:scrgbClr r="0" g="0" b="0"/>
        </a:fillRef>
        <a:effectRef idx="2">
          <a:scrgbClr r="0" g="0" b="0"/>
        </a:effectRef>
        <a:fontRef idx="minor"/>
      </dsp:style>
      <dsp:txBody>
        <a:bodyPr spcFirstLastPara="0" vert="horz" wrap="square" lIns="165735" tIns="184150" rIns="110490" bIns="184150" numCol="1" spcCol="1270" anchor="t" anchorCtr="0">
          <a:noAutofit/>
        </a:bodyPr>
        <a:lstStyle/>
        <a:p>
          <a:pPr lvl="0" algn="l" defTabSz="1289050">
            <a:lnSpc>
              <a:spcPct val="90000"/>
            </a:lnSpc>
            <a:spcBef>
              <a:spcPct val="0"/>
            </a:spcBef>
            <a:spcAft>
              <a:spcPct val="35000"/>
            </a:spcAft>
          </a:pPr>
          <a:r>
            <a:rPr lang="it-IT" sz="2900" kern="1200" dirty="0" smtClean="0">
              <a:solidFill>
                <a:schemeClr val="bg1"/>
              </a:solidFill>
            </a:rPr>
            <a:t>PROPOSTA: COLLEGARE GLI INVESTIMENTI IN RESTAURO A SOLIDI PIANI DI GESTIONE</a:t>
          </a:r>
          <a:endParaRPr lang="it-IT" sz="2900" kern="1200" dirty="0">
            <a:solidFill>
              <a:schemeClr val="bg1"/>
            </a:solidFill>
          </a:endParaRPr>
        </a:p>
      </dsp:txBody>
      <dsp:txXfrm rot="5400000">
        <a:off x="3903279" y="2111646"/>
        <a:ext cx="4471453" cy="2732531"/>
      </dsp:txXfrm>
    </dsp:sp>
    <dsp:sp modelId="{C95CF292-5849-D945-BD97-28BB1DBE9FD7}">
      <dsp:nvSpPr>
        <dsp:cNvPr id="0" name=""/>
        <dsp:cNvSpPr/>
      </dsp:nvSpPr>
      <dsp:spPr>
        <a:xfrm>
          <a:off x="3282116" y="10283"/>
          <a:ext cx="2856610" cy="2856471"/>
        </a:xfrm>
        <a:prstGeom prst="circularArrow">
          <a:avLst>
            <a:gd name="adj1" fmla="val 12500"/>
            <a:gd name="adj2" fmla="val 1142322"/>
            <a:gd name="adj3" fmla="val 20457678"/>
            <a:gd name="adj4" fmla="val 10800000"/>
            <a:gd name="adj5" fmla="val 12500"/>
          </a:avLst>
        </a:prstGeom>
        <a:solidFill>
          <a:srgbClr val="445364"/>
        </a:solidFill>
        <a:ln>
          <a:solidFill>
            <a:srgbClr val="445364"/>
          </a:solidFill>
        </a:ln>
        <a:effectLst/>
      </dsp:spPr>
      <dsp:style>
        <a:lnRef idx="0">
          <a:scrgbClr r="0" g="0" b="0"/>
        </a:lnRef>
        <a:fillRef idx="3">
          <a:scrgbClr r="0" g="0" b="0"/>
        </a:fillRef>
        <a:effectRef idx="2">
          <a:scrgbClr r="0" g="0" b="0"/>
        </a:effectRef>
        <a:fontRef idx="minor">
          <a:schemeClr val="lt1"/>
        </a:fontRef>
      </dsp:style>
    </dsp:sp>
    <dsp:sp modelId="{89C41762-8FB8-714F-A5D8-1C8DDDBDB226}">
      <dsp:nvSpPr>
        <dsp:cNvPr id="0" name=""/>
        <dsp:cNvSpPr/>
      </dsp:nvSpPr>
      <dsp:spPr>
        <a:xfrm rot="10800000">
          <a:off x="3282116" y="4098658"/>
          <a:ext cx="2856610" cy="2856471"/>
        </a:xfrm>
        <a:prstGeom prst="circularArrow">
          <a:avLst>
            <a:gd name="adj1" fmla="val 12500"/>
            <a:gd name="adj2" fmla="val 1142322"/>
            <a:gd name="adj3" fmla="val 20457678"/>
            <a:gd name="adj4" fmla="val 10800000"/>
            <a:gd name="adj5" fmla="val 12500"/>
          </a:avLst>
        </a:prstGeom>
        <a:solidFill>
          <a:srgbClr val="445364"/>
        </a:solidFill>
        <a:ln>
          <a:solidFill>
            <a:srgbClr val="445364"/>
          </a:solid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FEA85-D8E6-42F4-9D94-D6D9A3E01313}">
      <dsp:nvSpPr>
        <dsp:cNvPr id="0" name=""/>
        <dsp:cNvSpPr/>
      </dsp:nvSpPr>
      <dsp:spPr>
        <a:xfrm>
          <a:off x="3151822" y="2068"/>
          <a:ext cx="3595052" cy="1625984"/>
        </a:xfrm>
        <a:prstGeom prst="rect">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t-IT" sz="3900" kern="1200" dirty="0" smtClean="0">
              <a:latin typeface="Fedra Sans Std Bold" panose="020B0804040000020004" pitchFamily="34" charset="0"/>
            </a:rPr>
            <a:t>LEGGE CINEMA</a:t>
          </a:r>
          <a:endParaRPr lang="it-IT" sz="3900" kern="1200" dirty="0">
            <a:latin typeface="Fedra Sans Std Bold" panose="020B0804040000020004" pitchFamily="34" charset="0"/>
          </a:endParaRPr>
        </a:p>
      </dsp:txBody>
      <dsp:txXfrm>
        <a:off x="3151822" y="2068"/>
        <a:ext cx="3595052" cy="1625984"/>
      </dsp:txXfrm>
    </dsp:sp>
    <dsp:sp modelId="{0E6A2D38-6712-4988-8042-AD8CD10FF77B}">
      <dsp:nvSpPr>
        <dsp:cNvPr id="0" name=""/>
        <dsp:cNvSpPr/>
      </dsp:nvSpPr>
      <dsp:spPr>
        <a:xfrm>
          <a:off x="1381124" y="2068"/>
          <a:ext cx="1609725" cy="1625984"/>
        </a:xfrm>
        <a:prstGeom prst="rect">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7A58E-CE2A-4C51-A076-65AD4416A47B}">
      <dsp:nvSpPr>
        <dsp:cNvPr id="0" name=""/>
        <dsp:cNvSpPr/>
      </dsp:nvSpPr>
      <dsp:spPr>
        <a:xfrm>
          <a:off x="1381124" y="1896341"/>
          <a:ext cx="3595052" cy="1625984"/>
        </a:xfrm>
        <a:prstGeom prst="rect">
          <a:avLst/>
        </a:prstGeom>
        <a:solidFill>
          <a:srgbClr val="7C9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t-IT" sz="3900" kern="1200" dirty="0" smtClean="0">
              <a:latin typeface="Fedra Sans Std Bold" panose="020B0804040000020004" pitchFamily="34" charset="0"/>
            </a:rPr>
            <a:t>CODICE SPETTACOLO</a:t>
          </a:r>
          <a:endParaRPr lang="it-IT" sz="3900" kern="1200" dirty="0">
            <a:latin typeface="Fedra Sans Std Bold" panose="020B0804040000020004" pitchFamily="34" charset="0"/>
          </a:endParaRPr>
        </a:p>
      </dsp:txBody>
      <dsp:txXfrm>
        <a:off x="1381124" y="1896341"/>
        <a:ext cx="3595052" cy="1625984"/>
      </dsp:txXfrm>
    </dsp:sp>
    <dsp:sp modelId="{292980E7-BD0C-4AA2-867B-43241A6C5E2E}">
      <dsp:nvSpPr>
        <dsp:cNvPr id="0" name=""/>
        <dsp:cNvSpPr/>
      </dsp:nvSpPr>
      <dsp:spPr>
        <a:xfrm>
          <a:off x="5137150" y="1896341"/>
          <a:ext cx="1609725" cy="1625984"/>
        </a:xfrm>
        <a:prstGeom prst="rect">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2B97B-FC32-4625-9911-79730761D85C}">
      <dsp:nvSpPr>
        <dsp:cNvPr id="0" name=""/>
        <dsp:cNvSpPr/>
      </dsp:nvSpPr>
      <dsp:spPr>
        <a:xfrm>
          <a:off x="3151822" y="3790613"/>
          <a:ext cx="3595052" cy="1625984"/>
        </a:xfrm>
        <a:prstGeom prst="rect">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t-IT" sz="3900" kern="1200" dirty="0" smtClean="0">
              <a:latin typeface="Fedra Sans Std Bold" panose="020B0804040000020004" pitchFamily="34" charset="0"/>
            </a:rPr>
            <a:t>AUMENTO FUS</a:t>
          </a:r>
          <a:endParaRPr lang="it-IT" sz="3900" kern="1200" dirty="0">
            <a:latin typeface="Fedra Sans Std Bold" panose="020B0804040000020004" pitchFamily="34" charset="0"/>
          </a:endParaRPr>
        </a:p>
      </dsp:txBody>
      <dsp:txXfrm>
        <a:off x="3151822" y="3790613"/>
        <a:ext cx="3595052" cy="1625984"/>
      </dsp:txXfrm>
    </dsp:sp>
    <dsp:sp modelId="{0BB7051D-6037-45BF-BB93-912E2C407F50}">
      <dsp:nvSpPr>
        <dsp:cNvPr id="0" name=""/>
        <dsp:cNvSpPr/>
      </dsp:nvSpPr>
      <dsp:spPr>
        <a:xfrm>
          <a:off x="1381124" y="3790613"/>
          <a:ext cx="1609725" cy="1625984"/>
        </a:xfrm>
        <a:prstGeom prst="rect">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E6554E-7506-F543-99D2-95847281FA1A}">
      <dsp:nvSpPr>
        <dsp:cNvPr id="0" name=""/>
        <dsp:cNvSpPr/>
      </dsp:nvSpPr>
      <dsp:spPr>
        <a:xfrm>
          <a:off x="0" y="694266"/>
          <a:ext cx="4715933" cy="1388533"/>
        </a:xfrm>
        <a:prstGeom prst="roundRect">
          <a:avLst>
            <a:gd name="adj" fmla="val 10000"/>
          </a:avLst>
        </a:prstGeom>
        <a:solidFill>
          <a:srgbClr val="C234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LO SPETTACOLO è STRUMENTO DI INCLUSIONE SOCIALE E PUÒ AIUTARE A RICOSTRUIRE UNA NUOVA IDENTITÀ COLLETTIVA </a:t>
          </a:r>
          <a:endParaRPr lang="it-IT" sz="2100" kern="1200" dirty="0">
            <a:solidFill>
              <a:schemeClr val="bg1"/>
            </a:solidFill>
            <a:effectLst>
              <a:outerShdw blurRad="38100" dist="38100" dir="2700000" algn="tl">
                <a:srgbClr val="000000">
                  <a:alpha val="43137"/>
                </a:srgbClr>
              </a:outerShdw>
            </a:effectLst>
            <a:latin typeface="Fedra Sans Std Book" panose="020B0504040000020004" pitchFamily="34" charset="0"/>
          </a:endParaRPr>
        </a:p>
      </dsp:txBody>
      <dsp:txXfrm>
        <a:off x="0" y="694266"/>
        <a:ext cx="4715933" cy="138853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52E02E-015E-437C-8163-AF92BF86C9F1}">
      <dsp:nvSpPr>
        <dsp:cNvPr id="0" name=""/>
        <dsp:cNvSpPr/>
      </dsp:nvSpPr>
      <dsp:spPr>
        <a:xfrm>
          <a:off x="1092947" y="219218"/>
          <a:ext cx="2955761" cy="2955761"/>
        </a:xfrm>
        <a:prstGeom prst="pie">
          <a:avLst>
            <a:gd name="adj1" fmla="val 16200000"/>
            <a:gd name="adj2" fmla="val 0"/>
          </a:avLst>
        </a:prstGeom>
        <a:solidFill>
          <a:srgbClr val="C2347E">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bg1"/>
              </a:solidFill>
              <a:latin typeface="Fedra Sans Std Bold" panose="020B0804040000020004" pitchFamily="34" charset="0"/>
            </a:rPr>
            <a:t>NORD 160€</a:t>
          </a:r>
          <a:endParaRPr lang="it-IT" sz="1900" kern="1200" dirty="0">
            <a:solidFill>
              <a:schemeClr val="bg1"/>
            </a:solidFill>
            <a:latin typeface="Fedra Sans Std Bold" panose="020B0804040000020004" pitchFamily="34" charset="0"/>
          </a:endParaRPr>
        </a:p>
      </dsp:txBody>
      <dsp:txXfrm>
        <a:off x="2604608" y="766034"/>
        <a:ext cx="1090816" cy="879691"/>
      </dsp:txXfrm>
    </dsp:sp>
    <dsp:sp modelId="{9715D1BF-3F50-45DA-9A3F-779319494D51}">
      <dsp:nvSpPr>
        <dsp:cNvPr id="0" name=""/>
        <dsp:cNvSpPr/>
      </dsp:nvSpPr>
      <dsp:spPr>
        <a:xfrm>
          <a:off x="968383" y="343783"/>
          <a:ext cx="2955761" cy="2955761"/>
        </a:xfrm>
        <a:prstGeom prst="pie">
          <a:avLst>
            <a:gd name="adj1" fmla="val 0"/>
            <a:gd name="adj2" fmla="val 5400000"/>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bg1"/>
              </a:solidFill>
              <a:latin typeface="Fedra Sans Std Bold" panose="020B0804040000020004" pitchFamily="34" charset="0"/>
            </a:rPr>
            <a:t>CENTRO 129€</a:t>
          </a:r>
          <a:endParaRPr lang="it-IT" sz="1900" kern="1200" dirty="0">
            <a:solidFill>
              <a:schemeClr val="bg1"/>
            </a:solidFill>
            <a:latin typeface="Fedra Sans Std Bold" panose="020B0804040000020004" pitchFamily="34" charset="0"/>
          </a:endParaRPr>
        </a:p>
      </dsp:txBody>
      <dsp:txXfrm>
        <a:off x="2499045" y="1874445"/>
        <a:ext cx="1090816" cy="879691"/>
      </dsp:txXfrm>
    </dsp:sp>
    <dsp:sp modelId="{D8C4D54D-CF80-42CC-9F7A-EA3B9ECF9F29}">
      <dsp:nvSpPr>
        <dsp:cNvPr id="0" name=""/>
        <dsp:cNvSpPr/>
      </dsp:nvSpPr>
      <dsp:spPr>
        <a:xfrm>
          <a:off x="968383" y="343783"/>
          <a:ext cx="2955761" cy="2955761"/>
        </a:xfrm>
        <a:prstGeom prst="pie">
          <a:avLst>
            <a:gd name="adj1" fmla="val 5400000"/>
            <a:gd name="adj2" fmla="val 10800000"/>
          </a:avLst>
        </a:prstGeom>
        <a:solidFill>
          <a:srgbClr val="7DBC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bg1"/>
              </a:solidFill>
              <a:latin typeface="Fedra Sans Std Bold" panose="020B0804040000020004" pitchFamily="34" charset="0"/>
            </a:rPr>
            <a:t>SUD  90€</a:t>
          </a:r>
          <a:endParaRPr lang="it-IT" sz="1900" kern="1200" dirty="0">
            <a:solidFill>
              <a:schemeClr val="bg1"/>
            </a:solidFill>
            <a:latin typeface="Fedra Sans Std Bold" panose="020B0804040000020004" pitchFamily="34" charset="0"/>
          </a:endParaRPr>
        </a:p>
      </dsp:txBody>
      <dsp:txXfrm>
        <a:off x="1302666" y="1874445"/>
        <a:ext cx="1090816" cy="879691"/>
      </dsp:txXfrm>
    </dsp:sp>
    <dsp:sp modelId="{52D37945-131F-4128-A122-B2E9FE73E058}">
      <dsp:nvSpPr>
        <dsp:cNvPr id="0" name=""/>
        <dsp:cNvSpPr/>
      </dsp:nvSpPr>
      <dsp:spPr>
        <a:xfrm>
          <a:off x="968383" y="343783"/>
          <a:ext cx="2955761" cy="2955761"/>
        </a:xfrm>
        <a:prstGeom prst="pie">
          <a:avLst>
            <a:gd name="adj1" fmla="val 10800000"/>
            <a:gd name="adj2" fmla="val 16200000"/>
          </a:avLst>
        </a:prstGeom>
        <a:solidFill>
          <a:srgbClr val="53056B">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bg1"/>
              </a:solidFill>
              <a:latin typeface="Fedra Sans Std Bold" panose="020B0804040000020004" pitchFamily="34" charset="0"/>
            </a:rPr>
            <a:t>ISOLE 80€</a:t>
          </a:r>
          <a:endParaRPr lang="it-IT" sz="1900" kern="1200" dirty="0">
            <a:solidFill>
              <a:schemeClr val="bg1"/>
            </a:solidFill>
            <a:latin typeface="Fedra Sans Std Bold" panose="020B0804040000020004" pitchFamily="34" charset="0"/>
          </a:endParaRPr>
        </a:p>
      </dsp:txBody>
      <dsp:txXfrm>
        <a:off x="1302666" y="889191"/>
        <a:ext cx="1090816" cy="8796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2F0620-D0F0-4C0F-8DE9-3F1CDEB84242}">
      <dsp:nvSpPr>
        <dsp:cNvPr id="0" name=""/>
        <dsp:cNvSpPr/>
      </dsp:nvSpPr>
      <dsp:spPr>
        <a:xfrm>
          <a:off x="0" y="368712"/>
          <a:ext cx="4856429" cy="1942571"/>
        </a:xfrm>
        <a:prstGeom prst="leftRightRibbon">
          <a:avLst/>
        </a:prstGeom>
        <a:solidFill>
          <a:srgbClr val="35A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56A28-D6EC-4CC1-B66B-403C1AD85C4C}">
      <dsp:nvSpPr>
        <dsp:cNvPr id="0" name=""/>
        <dsp:cNvSpPr/>
      </dsp:nvSpPr>
      <dsp:spPr>
        <a:xfrm>
          <a:off x="582771" y="708662"/>
          <a:ext cx="1602621" cy="9518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Fedra Sans Std Bold" panose="020B0804040000020004" pitchFamily="34" charset="0"/>
            </a:rPr>
            <a:t>TRENTINO ALTO ADIGE 208€</a:t>
          </a:r>
          <a:endParaRPr lang="it-IT" sz="2000" kern="1200" dirty="0">
            <a:latin typeface="Fedra Sans Std Bold" panose="020B0804040000020004" pitchFamily="34" charset="0"/>
          </a:endParaRPr>
        </a:p>
      </dsp:txBody>
      <dsp:txXfrm>
        <a:off x="582771" y="708662"/>
        <a:ext cx="1602621" cy="951860"/>
      </dsp:txXfrm>
    </dsp:sp>
    <dsp:sp modelId="{5554415F-E2BA-4D2D-885B-31A52C0BF889}">
      <dsp:nvSpPr>
        <dsp:cNvPr id="0" name=""/>
        <dsp:cNvSpPr/>
      </dsp:nvSpPr>
      <dsp:spPr>
        <a:xfrm>
          <a:off x="2428214" y="1019473"/>
          <a:ext cx="1894007" cy="9518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Fedra Sans Std Bold" panose="020B0804040000020004" pitchFamily="34" charset="0"/>
            </a:rPr>
            <a:t>MOLISE              59€</a:t>
          </a:r>
          <a:endParaRPr lang="it-IT" sz="2000" kern="1200" dirty="0">
            <a:latin typeface="Fedra Sans Std Bold" panose="020B0804040000020004" pitchFamily="34" charset="0"/>
          </a:endParaRPr>
        </a:p>
      </dsp:txBody>
      <dsp:txXfrm>
        <a:off x="2428214" y="1019473"/>
        <a:ext cx="1894007" cy="9518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54108-62A2-4387-8738-990FFAFFA4C7}">
      <dsp:nvSpPr>
        <dsp:cNvPr id="0" name=""/>
        <dsp:cNvSpPr/>
      </dsp:nvSpPr>
      <dsp:spPr>
        <a:xfrm rot="10800000">
          <a:off x="1456101" y="2358"/>
          <a:ext cx="4738590" cy="1050188"/>
        </a:xfrm>
        <a:prstGeom prst="homePlate">
          <a:avLst/>
        </a:prstGeom>
        <a:solidFill>
          <a:srgbClr val="35A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104" tIns="64770" rIns="120904" bIns="64770" numCol="1" spcCol="1270" anchor="ctr" anchorCtr="0">
          <a:noAutofit/>
        </a:bodyPr>
        <a:lstStyle/>
        <a:p>
          <a:pPr lvl="0" algn="ctr" defTabSz="755650">
            <a:lnSpc>
              <a:spcPct val="90000"/>
            </a:lnSpc>
            <a:spcBef>
              <a:spcPct val="0"/>
            </a:spcBef>
            <a:spcAft>
              <a:spcPct val="35000"/>
            </a:spcAft>
          </a:pPr>
          <a:r>
            <a:rPr lang="it-IT" sz="1700" b="1" kern="1200" dirty="0" smtClean="0">
              <a:latin typeface="Fedra Sans Std Bold" panose="020B0804040000020004" pitchFamily="34" charset="0"/>
            </a:rPr>
            <a:t>TEATRO </a:t>
          </a:r>
        </a:p>
        <a:p>
          <a:pPr lvl="0" algn="ctr" defTabSz="755650">
            <a:lnSpc>
              <a:spcPct val="90000"/>
            </a:lnSpc>
            <a:spcBef>
              <a:spcPct val="0"/>
            </a:spcBef>
            <a:spcAft>
              <a:spcPct val="35000"/>
            </a:spcAft>
          </a:pPr>
          <a:r>
            <a:rPr lang="it-IT" sz="2800" b="1" kern="1200" dirty="0" smtClean="0">
              <a:latin typeface="Fedra Sans Std Bold" panose="020B0804040000020004" pitchFamily="34" charset="0"/>
            </a:rPr>
            <a:t>+5,2% </a:t>
          </a:r>
          <a:endParaRPr lang="it-IT" sz="2800" b="1" kern="1200" dirty="0">
            <a:latin typeface="Fedra Sans Std Bold" panose="020B0804040000020004" pitchFamily="34" charset="0"/>
          </a:endParaRPr>
        </a:p>
      </dsp:txBody>
      <dsp:txXfrm rot="10800000">
        <a:off x="1456101" y="2358"/>
        <a:ext cx="4738590" cy="1050188"/>
      </dsp:txXfrm>
    </dsp:sp>
    <dsp:sp modelId="{69F34370-D1C5-42FA-94C7-AC1ECD25897C}">
      <dsp:nvSpPr>
        <dsp:cNvPr id="0" name=""/>
        <dsp:cNvSpPr/>
      </dsp:nvSpPr>
      <dsp:spPr>
        <a:xfrm>
          <a:off x="931007" y="2358"/>
          <a:ext cx="1050188" cy="1050188"/>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F506A9-80CB-4E81-957E-9C866A556C36}">
      <dsp:nvSpPr>
        <dsp:cNvPr id="0" name=""/>
        <dsp:cNvSpPr/>
      </dsp:nvSpPr>
      <dsp:spPr>
        <a:xfrm rot="10800000">
          <a:off x="1456101" y="1366035"/>
          <a:ext cx="4738590" cy="1050188"/>
        </a:xfrm>
        <a:prstGeom prst="homePlat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104" tIns="64770" rIns="120904" bIns="64770" numCol="1" spcCol="1270" anchor="ctr" anchorCtr="0">
          <a:noAutofit/>
        </a:bodyPr>
        <a:lstStyle/>
        <a:p>
          <a:pPr lvl="0" algn="ctr" defTabSz="755650">
            <a:lnSpc>
              <a:spcPct val="90000"/>
            </a:lnSpc>
            <a:spcBef>
              <a:spcPct val="0"/>
            </a:spcBef>
            <a:spcAft>
              <a:spcPct val="35000"/>
            </a:spcAft>
          </a:pPr>
          <a:r>
            <a:rPr lang="it-IT" sz="1700" b="1" kern="1200" dirty="0" smtClean="0">
              <a:latin typeface="Fedra Sans Std Bold" panose="020B0804040000020004" pitchFamily="34" charset="0"/>
            </a:rPr>
            <a:t>CINEMA </a:t>
          </a:r>
        </a:p>
        <a:p>
          <a:pPr lvl="0" algn="ctr" defTabSz="755650">
            <a:lnSpc>
              <a:spcPct val="90000"/>
            </a:lnSpc>
            <a:spcBef>
              <a:spcPct val="0"/>
            </a:spcBef>
            <a:spcAft>
              <a:spcPct val="35000"/>
            </a:spcAft>
          </a:pPr>
          <a:r>
            <a:rPr lang="it-IT" sz="2800" b="1" kern="1200" dirty="0" smtClean="0">
              <a:latin typeface="Fedra Sans Std Bold" panose="020B0804040000020004" pitchFamily="34" charset="0"/>
            </a:rPr>
            <a:t>+8,1%</a:t>
          </a:r>
          <a:endParaRPr lang="it-IT" sz="2800" b="1" kern="1200" dirty="0">
            <a:latin typeface="Fedra Sans Std Bold" panose="020B0804040000020004" pitchFamily="34" charset="0"/>
          </a:endParaRPr>
        </a:p>
      </dsp:txBody>
      <dsp:txXfrm rot="10800000">
        <a:off x="1456101" y="1366035"/>
        <a:ext cx="4738590" cy="1050188"/>
      </dsp:txXfrm>
    </dsp:sp>
    <dsp:sp modelId="{88B4B924-155F-4416-95DC-4BBB2761A8FE}">
      <dsp:nvSpPr>
        <dsp:cNvPr id="0" name=""/>
        <dsp:cNvSpPr/>
      </dsp:nvSpPr>
      <dsp:spPr>
        <a:xfrm>
          <a:off x="931007" y="1366035"/>
          <a:ext cx="1050188" cy="1050188"/>
        </a:xfrm>
        <a:prstGeom prst="ellipse">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4D5A43-08E8-4D16-BE40-9AEDFA3DDE73}">
      <dsp:nvSpPr>
        <dsp:cNvPr id="0" name=""/>
        <dsp:cNvSpPr/>
      </dsp:nvSpPr>
      <dsp:spPr>
        <a:xfrm rot="10800000">
          <a:off x="1456101" y="2729713"/>
          <a:ext cx="4738590" cy="1050188"/>
        </a:xfrm>
        <a:prstGeom prst="homePlate">
          <a:avLst/>
        </a:prstGeom>
        <a:solidFill>
          <a:srgbClr val="C234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104" tIns="64770" rIns="120904" bIns="64770" numCol="1" spcCol="1270" anchor="ctr" anchorCtr="0">
          <a:noAutofit/>
        </a:bodyPr>
        <a:lstStyle/>
        <a:p>
          <a:pPr lvl="0" algn="ctr" defTabSz="755650">
            <a:lnSpc>
              <a:spcPct val="90000"/>
            </a:lnSpc>
            <a:spcBef>
              <a:spcPct val="0"/>
            </a:spcBef>
            <a:spcAft>
              <a:spcPct val="35000"/>
            </a:spcAft>
          </a:pPr>
          <a:r>
            <a:rPr lang="it-IT" sz="1700" b="1" kern="1200" dirty="0" smtClean="0">
              <a:latin typeface="Fedra Sans Std Bold" panose="020B0804040000020004" pitchFamily="34" charset="0"/>
            </a:rPr>
            <a:t>MUSEI, SITI, AREE ARCHEOLOGICHE, MOSTRE     </a:t>
          </a:r>
          <a:r>
            <a:rPr lang="it-IT" sz="2800" b="1" kern="1200" dirty="0" smtClean="0">
              <a:latin typeface="Fedra Sans Std Bold" panose="020B0804040000020004" pitchFamily="34" charset="0"/>
            </a:rPr>
            <a:t>+17%</a:t>
          </a:r>
        </a:p>
      </dsp:txBody>
      <dsp:txXfrm rot="10800000">
        <a:off x="1456101" y="2729713"/>
        <a:ext cx="4738590" cy="1050188"/>
      </dsp:txXfrm>
    </dsp:sp>
    <dsp:sp modelId="{F1C7695C-EE85-4E84-90BB-3A6CC455A2B2}">
      <dsp:nvSpPr>
        <dsp:cNvPr id="0" name=""/>
        <dsp:cNvSpPr/>
      </dsp:nvSpPr>
      <dsp:spPr>
        <a:xfrm>
          <a:off x="931007" y="2729713"/>
          <a:ext cx="1050188" cy="1050188"/>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B742B-2A36-4A4D-8CD1-E1F685105F96}">
      <dsp:nvSpPr>
        <dsp:cNvPr id="0" name=""/>
        <dsp:cNvSpPr/>
      </dsp:nvSpPr>
      <dsp:spPr>
        <a:xfrm rot="10800000">
          <a:off x="1456101" y="4093390"/>
          <a:ext cx="4738590" cy="10501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104" tIns="64770" rIns="120904" bIns="64770" numCol="1" spcCol="1270" anchor="ctr" anchorCtr="0">
          <a:noAutofit/>
        </a:bodyPr>
        <a:lstStyle/>
        <a:p>
          <a:pPr lvl="0" algn="ctr" defTabSz="755650">
            <a:lnSpc>
              <a:spcPct val="90000"/>
            </a:lnSpc>
            <a:spcBef>
              <a:spcPct val="0"/>
            </a:spcBef>
            <a:spcAft>
              <a:spcPct val="35000"/>
            </a:spcAft>
          </a:pPr>
          <a:r>
            <a:rPr lang="it-IT" sz="1700" b="1" kern="1200" dirty="0" smtClean="0">
              <a:latin typeface="Fedra Sans Std Bold" panose="020B0804040000020004" pitchFamily="34" charset="0"/>
            </a:rPr>
            <a:t>CONCERTI (POP, MUSICA LEGGERA)                              </a:t>
          </a:r>
          <a:r>
            <a:rPr lang="it-IT" sz="2800" b="1" kern="1200" dirty="0" smtClean="0">
              <a:latin typeface="Fedra Sans Std Bold" panose="020B0804040000020004" pitchFamily="34" charset="0"/>
            </a:rPr>
            <a:t>+13,7%</a:t>
          </a:r>
        </a:p>
      </dsp:txBody>
      <dsp:txXfrm rot="10800000">
        <a:off x="1456101" y="4093390"/>
        <a:ext cx="4738590" cy="1050188"/>
      </dsp:txXfrm>
    </dsp:sp>
    <dsp:sp modelId="{CACE8B50-8F8C-4118-8C4A-CDE81E43F2D2}">
      <dsp:nvSpPr>
        <dsp:cNvPr id="0" name=""/>
        <dsp:cNvSpPr/>
      </dsp:nvSpPr>
      <dsp:spPr>
        <a:xfrm>
          <a:off x="931007" y="4093390"/>
          <a:ext cx="1050188" cy="1050188"/>
        </a:xfrm>
        <a:prstGeom prst="ellipse">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630619-E2C0-4FE0-B4EA-75AE419F542B}">
      <dsp:nvSpPr>
        <dsp:cNvPr id="0" name=""/>
        <dsp:cNvSpPr/>
      </dsp:nvSpPr>
      <dsp:spPr>
        <a:xfrm>
          <a:off x="1922" y="0"/>
          <a:ext cx="2201663" cy="4089401"/>
        </a:xfrm>
        <a:prstGeom prst="roundRect">
          <a:avLst>
            <a:gd name="adj" fmla="val 10000"/>
          </a:avLst>
        </a:prstGeom>
        <a:solidFill>
          <a:srgbClr val="445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t-IT" sz="1700" b="1" kern="1200" dirty="0" smtClean="0">
              <a:latin typeface="Fedra Sans Std Bold" panose="020B0804040000020004" pitchFamily="34" charset="0"/>
            </a:rPr>
            <a:t>LETTURA LIBRI     </a:t>
          </a:r>
          <a:r>
            <a:rPr lang="it-IT" sz="4000" b="1" kern="1200" dirty="0" smtClean="0">
              <a:latin typeface="Fedra Sans Std Bold" panose="020B0804040000020004" pitchFamily="34" charset="0"/>
            </a:rPr>
            <a:t>-8,5%</a:t>
          </a:r>
          <a:endParaRPr lang="it-IT" sz="4000" b="1" kern="1200" dirty="0">
            <a:latin typeface="Fedra Sans Std Bold" panose="020B0804040000020004" pitchFamily="34" charset="0"/>
          </a:endParaRPr>
        </a:p>
      </dsp:txBody>
      <dsp:txXfrm>
        <a:off x="1922" y="1635760"/>
        <a:ext cx="2201663" cy="1635760"/>
      </dsp:txXfrm>
    </dsp:sp>
    <dsp:sp modelId="{CC46BF56-2349-475D-8C27-5B1D1EB99F12}">
      <dsp:nvSpPr>
        <dsp:cNvPr id="0" name=""/>
        <dsp:cNvSpPr/>
      </dsp:nvSpPr>
      <dsp:spPr>
        <a:xfrm>
          <a:off x="421868" y="245364"/>
          <a:ext cx="1361770" cy="1361770"/>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FBB8D-3DF7-4593-93B7-545A511B47E4}">
      <dsp:nvSpPr>
        <dsp:cNvPr id="0" name=""/>
        <dsp:cNvSpPr/>
      </dsp:nvSpPr>
      <dsp:spPr>
        <a:xfrm>
          <a:off x="2271558" y="0"/>
          <a:ext cx="2201663" cy="4089401"/>
        </a:xfrm>
        <a:prstGeom prst="roundRect">
          <a:avLst>
            <a:gd name="adj" fmla="val 10000"/>
          </a:avLst>
        </a:prstGeom>
        <a:solidFill>
          <a:srgbClr val="7C9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smtClean="0">
              <a:latin typeface="Fedra Sans Std Bold" panose="020B0804040000020004" pitchFamily="34" charset="0"/>
            </a:rPr>
            <a:t>L’</a:t>
          </a:r>
          <a:r>
            <a:rPr lang="it-IT" sz="4000" b="1" kern="1200" dirty="0" smtClean="0">
              <a:latin typeface="Fedra Sans Std Bold" panose="020B0804040000020004" pitchFamily="34" charset="0"/>
            </a:rPr>
            <a:t>8,3% </a:t>
          </a:r>
          <a:r>
            <a:rPr lang="it-IT" sz="1600" b="1" kern="1200" dirty="0" smtClean="0">
              <a:latin typeface="Fedra Sans Std Bold" panose="020B0804040000020004" pitchFamily="34" charset="0"/>
            </a:rPr>
            <a:t>DEGLI ITALIANILEGGONO E-BOOK </a:t>
          </a:r>
        </a:p>
        <a:p>
          <a:pPr lvl="0" algn="ctr" defTabSz="711200">
            <a:lnSpc>
              <a:spcPct val="90000"/>
            </a:lnSpc>
            <a:spcBef>
              <a:spcPct val="0"/>
            </a:spcBef>
            <a:spcAft>
              <a:spcPct val="35000"/>
            </a:spcAft>
          </a:pPr>
          <a:r>
            <a:rPr lang="it-IT" sz="1600" b="1" kern="1200" dirty="0" smtClean="0">
              <a:latin typeface="Fedra Sans Std Bold" panose="020B0804040000020004" pitchFamily="34" charset="0"/>
            </a:rPr>
            <a:t>(STATI UNITI 28%)</a:t>
          </a:r>
          <a:endParaRPr lang="it-IT" sz="1600" b="1" kern="1200" dirty="0">
            <a:latin typeface="Fedra Sans Std Bold" panose="020B0804040000020004" pitchFamily="34" charset="0"/>
          </a:endParaRPr>
        </a:p>
      </dsp:txBody>
      <dsp:txXfrm>
        <a:off x="2271558" y="1635760"/>
        <a:ext cx="2201663" cy="1635760"/>
      </dsp:txXfrm>
    </dsp:sp>
    <dsp:sp modelId="{10F52C1F-0924-48BA-BE7B-E03EE61933A7}">
      <dsp:nvSpPr>
        <dsp:cNvPr id="0" name=""/>
        <dsp:cNvSpPr/>
      </dsp:nvSpPr>
      <dsp:spPr>
        <a:xfrm>
          <a:off x="2689582" y="245364"/>
          <a:ext cx="1361770" cy="1361770"/>
        </a:xfrm>
        <a:prstGeom prst="ellipse">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9D459-642C-474F-8328-2C860FE8145B}">
      <dsp:nvSpPr>
        <dsp:cNvPr id="0" name=""/>
        <dsp:cNvSpPr/>
      </dsp:nvSpPr>
      <dsp:spPr>
        <a:xfrm>
          <a:off x="178928" y="3271520"/>
          <a:ext cx="4115364" cy="613410"/>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0#4">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8.xml><?xml version="1.0" encoding="utf-8"?>
<dgm:layoutDef xmlns:dgm="http://schemas.openxmlformats.org/drawingml/2006/diagram" xmlns:a="http://schemas.openxmlformats.org/drawingml/2006/main" uniqueId="urn:microsoft.com/office/officeart/2005/8/layout/rings+Icon">
  <dgm:title val="Anelli interconnessi"/>
  <dgm:desc val="Mostra idee o concetti sovrapposti o interconnessi. Le prime sette righe di testo di livello 1 corrispondono a un cerchio. Il testo non utilizzato non viene visualizzato, ma rimane disponibile se si cambia layout.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29779D7-727D-4E21-92FB-80893733BACB}" type="datetimeFigureOut">
              <a:rPr lang="it-IT" smtClean="0"/>
              <a:pPr/>
              <a:t>05/11/2017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B3719D5-5CCE-4DA2-9E9E-C41AB56DEB6E}" type="slidenum">
              <a:rPr lang="it-IT" smtClean="0"/>
              <a:pPr/>
              <a:t>‹N›</a:t>
            </a:fld>
            <a:endParaRPr lang="it-IT"/>
          </a:p>
        </p:txBody>
      </p:sp>
    </p:spTree>
    <p:extLst>
      <p:ext uri="{BB962C8B-B14F-4D97-AF65-F5344CB8AC3E}">
        <p14:creationId xmlns="" xmlns:p14="http://schemas.microsoft.com/office/powerpoint/2010/main" val="166995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2</a:t>
            </a:fld>
            <a:endParaRPr lang="it-IT"/>
          </a:p>
        </p:txBody>
      </p:sp>
    </p:spTree>
    <p:extLst>
      <p:ext uri="{BB962C8B-B14F-4D97-AF65-F5344CB8AC3E}">
        <p14:creationId xmlns="" xmlns:p14="http://schemas.microsoft.com/office/powerpoint/2010/main" val="53896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ELIMINARE</a:t>
            </a:r>
            <a:r>
              <a:rPr lang="it-IT" baseline="0" dirty="0" smtClean="0"/>
              <a:t> IL RIFERIMENTO AL PREMIO E EVIDENZIARE MEGLIO IL TAVOLO</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47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CORREGGERE BENEFITA’</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51</a:t>
            </a:fld>
            <a:endParaRPr lang="it-IT"/>
          </a:p>
        </p:txBody>
      </p:sp>
    </p:spTree>
    <p:extLst>
      <p:ext uri="{BB962C8B-B14F-4D97-AF65-F5344CB8AC3E}">
        <p14:creationId xmlns="" xmlns:p14="http://schemas.microsoft.com/office/powerpoint/2010/main" val="114823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6</a:t>
            </a:fld>
            <a:endParaRPr lang="it-IT"/>
          </a:p>
        </p:txBody>
      </p:sp>
    </p:spTree>
    <p:extLst>
      <p:ext uri="{BB962C8B-B14F-4D97-AF65-F5344CB8AC3E}">
        <p14:creationId xmlns="" xmlns:p14="http://schemas.microsoft.com/office/powerpoint/2010/main" val="406214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12</a:t>
            </a:fld>
            <a:endParaRPr lang="it-IT"/>
          </a:p>
        </p:txBody>
      </p:sp>
    </p:spTree>
    <p:extLst>
      <p:ext uri="{BB962C8B-B14F-4D97-AF65-F5344CB8AC3E}">
        <p14:creationId xmlns="" xmlns:p14="http://schemas.microsoft.com/office/powerpoint/2010/main" val="364006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15</a:t>
            </a:fld>
            <a:endParaRPr lang="it-IT"/>
          </a:p>
        </p:txBody>
      </p:sp>
    </p:spTree>
    <p:extLst>
      <p:ext uri="{BB962C8B-B14F-4D97-AF65-F5344CB8AC3E}">
        <p14:creationId xmlns="" xmlns:p14="http://schemas.microsoft.com/office/powerpoint/2010/main" val="54688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22</a:t>
            </a:fld>
            <a:endParaRPr lang="it-IT"/>
          </a:p>
        </p:txBody>
      </p:sp>
    </p:spTree>
    <p:extLst>
      <p:ext uri="{BB962C8B-B14F-4D97-AF65-F5344CB8AC3E}">
        <p14:creationId xmlns="" xmlns:p14="http://schemas.microsoft.com/office/powerpoint/2010/main" val="201472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Evidenziare</a:t>
            </a:r>
            <a:r>
              <a:rPr lang="it-IT" baseline="0" dirty="0" smtClean="0"/>
              <a:t> che, con la riforma che le accorpa, le Camere saranno 60 (basta </a:t>
            </a:r>
            <a:r>
              <a:rPr lang="it-IT" baseline="0" dirty="0" err="1" smtClean="0"/>
              <a:t>flashare</a:t>
            </a:r>
            <a:r>
              <a:rPr lang="it-IT" baseline="0" dirty="0" smtClean="0"/>
              <a:t> il numero) </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23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VOGLIAMO</a:t>
            </a:r>
            <a:r>
              <a:rPr lang="it-IT" baseline="0" dirty="0" smtClean="0"/>
              <a:t> CITARE L’ECCEZIONE CULTURALE?</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39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INSERIRE DECRETO SERVIZI PUBBLICI</a:t>
            </a:r>
            <a:r>
              <a:rPr lang="it-IT" baseline="0" dirty="0" smtClean="0"/>
              <a:t> ESSENZIALI</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44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Inserire IMPRESE </a:t>
            </a:r>
            <a:r>
              <a:rPr lang="it-IT" dirty="0" err="1" smtClean="0"/>
              <a:t>DI</a:t>
            </a:r>
            <a:r>
              <a:rPr lang="it-IT" dirty="0" smtClean="0"/>
              <a:t> COMUNITA’</a:t>
            </a:r>
            <a:endParaRPr lang="it-IT" dirty="0"/>
          </a:p>
        </p:txBody>
      </p:sp>
      <p:sp>
        <p:nvSpPr>
          <p:cNvPr id="4" name="Segnaposto numero diapositiva 3"/>
          <p:cNvSpPr>
            <a:spLocks noGrp="1"/>
          </p:cNvSpPr>
          <p:nvPr>
            <p:ph type="sldNum" sz="quarter" idx="10"/>
          </p:nvPr>
        </p:nvSpPr>
        <p:spPr/>
        <p:txBody>
          <a:bodyPr/>
          <a:lstStyle/>
          <a:p>
            <a:fld id="{6B3719D5-5CCE-4DA2-9E9E-C41AB56DEB6E}" type="slidenum">
              <a:rPr lang="it-IT" smtClean="0"/>
              <a:pPr/>
              <a:t>45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236195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279526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335323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A83F3B-B0C8-4D71-98D4-77CAF4EB9597}" type="datetimeFigureOut">
              <a:rPr lang="it-IT" smtClean="0"/>
              <a:pPr/>
              <a:t>05/11/2017</a:t>
            </a:fld>
            <a:endParaRPr lang="it-IT" dirty="0"/>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BC3E9B-ABC8-4B18-A743-6D980C658516}" type="slidenum">
              <a:rPr lang="it-IT" smtClean="0"/>
              <a:pPr/>
              <a:t>‹N›</a:t>
            </a:fld>
            <a:endParaRPr lang="it-IT"/>
          </a:p>
        </p:txBody>
      </p:sp>
      <p:pic>
        <p:nvPicPr>
          <p:cNvPr id="7"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9" name="CasellaDiTesto 8"/>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10" name="CasellaDiTesto 9"/>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3770933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BC3E9B-ABC8-4B18-A743-6D980C658516}" type="slidenum">
              <a:rPr lang="it-IT" smtClean="0"/>
              <a:pPr/>
              <a:t>‹N›</a:t>
            </a:fld>
            <a:endParaRPr lang="it-IT"/>
          </a:p>
        </p:txBody>
      </p:sp>
      <p:pic>
        <p:nvPicPr>
          <p:cNvPr id="7"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9" name="CasellaDiTesto 8"/>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10" name="CasellaDiTesto 9"/>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231007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BC3E9B-ABC8-4B18-A743-6D980C658516}" type="slidenum">
              <a:rPr lang="it-IT" smtClean="0"/>
              <a:pPr/>
              <a:t>‹N›</a:t>
            </a:fld>
            <a:endParaRPr lang="it-IT"/>
          </a:p>
        </p:txBody>
      </p:sp>
      <p:pic>
        <p:nvPicPr>
          <p:cNvPr id="8"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10" name="CasellaDiTesto 9"/>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11" name="CasellaDiTesto 10"/>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2968629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BC3E9B-ABC8-4B18-A743-6D980C658516}" type="slidenum">
              <a:rPr lang="it-IT" smtClean="0"/>
              <a:pPr/>
              <a:t>‹N›</a:t>
            </a:fld>
            <a:endParaRPr lang="it-IT"/>
          </a:p>
        </p:txBody>
      </p:sp>
      <p:pic>
        <p:nvPicPr>
          <p:cNvPr id="10"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12" name="CasellaDiTesto 11"/>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13" name="CasellaDiTesto 12"/>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15970887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BC3E9B-ABC8-4B18-A743-6D980C658516}" type="slidenum">
              <a:rPr lang="it-IT" smtClean="0"/>
              <a:pPr/>
              <a:t>‹N›</a:t>
            </a:fld>
            <a:endParaRPr lang="it-IT"/>
          </a:p>
        </p:txBody>
      </p:sp>
      <p:pic>
        <p:nvPicPr>
          <p:cNvPr id="6"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8" name="CasellaDiTesto 7"/>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9" name="CasellaDiTesto 8"/>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22646127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BC3E9B-ABC8-4B18-A743-6D980C658516}" type="slidenum">
              <a:rPr lang="it-IT" smtClean="0"/>
              <a:pPr/>
              <a:t>‹N›</a:t>
            </a:fld>
            <a:endParaRPr lang="it-IT"/>
          </a:p>
        </p:txBody>
      </p:sp>
      <p:pic>
        <p:nvPicPr>
          <p:cNvPr id="5" name="Picture 5" descr="Sfera_trasp"/>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
        <p:nvSpPr>
          <p:cNvPr id="7" name="CasellaDiTesto 6"/>
          <p:cNvSpPr txBox="1"/>
          <p:nvPr userDrawn="1"/>
        </p:nvSpPr>
        <p:spPr>
          <a:xfrm>
            <a:off x="10367070" y="6613898"/>
            <a:ext cx="1871025"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13° Rapporto Annuale</a:t>
            </a:r>
            <a:endParaRPr lang="it-IT" sz="1200" b="1" dirty="0">
              <a:solidFill>
                <a:srgbClr val="445364"/>
              </a:solidFill>
              <a:latin typeface="Fedra Sans Std Bold" panose="020B0804040000020004" pitchFamily="34" charset="0"/>
              <a:cs typeface="Arial" panose="020B0604020202020204" pitchFamily="34" charset="0"/>
            </a:endParaRPr>
          </a:p>
        </p:txBody>
      </p:sp>
      <p:sp>
        <p:nvSpPr>
          <p:cNvPr id="8" name="CasellaDiTesto 7"/>
          <p:cNvSpPr txBox="1"/>
          <p:nvPr userDrawn="1"/>
        </p:nvSpPr>
        <p:spPr>
          <a:xfrm>
            <a:off x="5346052" y="6613898"/>
            <a:ext cx="1486433" cy="276999"/>
          </a:xfrm>
          <a:prstGeom prst="rect">
            <a:avLst/>
          </a:prstGeom>
          <a:noFill/>
        </p:spPr>
        <p:txBody>
          <a:bodyPr wrap="none" rtlCol="0">
            <a:spAutoFit/>
          </a:bodyPr>
          <a:lstStyle/>
          <a:p>
            <a:r>
              <a:rPr lang="it-IT" sz="1200" b="1" dirty="0" smtClean="0">
                <a:solidFill>
                  <a:srgbClr val="445364"/>
                </a:solidFill>
                <a:latin typeface="Fedra Sans Std Bold" panose="020B0804040000020004" pitchFamily="34" charset="0"/>
                <a:cs typeface="Arial" panose="020B0604020202020204" pitchFamily="34" charset="0"/>
              </a:rPr>
              <a:t>#impresacultura</a:t>
            </a:r>
            <a:endParaRPr lang="it-IT" sz="1200" b="1" dirty="0">
              <a:solidFill>
                <a:srgbClr val="445364"/>
              </a:solidFill>
              <a:latin typeface="Fedra Sans Std Bold" panose="020B0804040000020004" pitchFamily="34" charset="0"/>
              <a:cs typeface="Arial" panose="020B0604020202020204" pitchFamily="34" charset="0"/>
            </a:endParaRPr>
          </a:p>
        </p:txBody>
      </p:sp>
    </p:spTree>
    <p:extLst>
      <p:ext uri="{BB962C8B-B14F-4D97-AF65-F5344CB8AC3E}">
        <p14:creationId xmlns="" xmlns:p14="http://schemas.microsoft.com/office/powerpoint/2010/main" val="3437652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286920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A83F3B-B0C8-4D71-98D4-77CAF4EB9597}" type="datetimeFigureOut">
              <a:rPr lang="it-IT" smtClean="0"/>
              <a:pPr/>
              <a:t>05/11/2017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39879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83F3B-B0C8-4D71-98D4-77CAF4EB9597}" type="datetimeFigureOut">
              <a:rPr lang="it-IT" smtClean="0"/>
              <a:pPr/>
              <a:t>05/11/2017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C3E9B-ABC8-4B18-A743-6D980C658516}" type="slidenum">
              <a:rPr lang="it-IT" smtClean="0"/>
              <a:pPr/>
              <a:t>‹N›</a:t>
            </a:fld>
            <a:endParaRPr lang="it-IT"/>
          </a:p>
        </p:txBody>
      </p:sp>
    </p:spTree>
    <p:extLst>
      <p:ext uri="{BB962C8B-B14F-4D97-AF65-F5344CB8AC3E}">
        <p14:creationId xmlns="" xmlns:p14="http://schemas.microsoft.com/office/powerpoint/2010/main" val="328846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4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47.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55.png"/><Relationship Id="rId16" Type="http://schemas.openxmlformats.org/officeDocument/2006/relationships/diagramColors" Target="../diagrams/colors19.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6852631" y="391606"/>
            <a:ext cx="3325074" cy="2555381"/>
          </a:xfrm>
          <a:prstGeom prst="rect">
            <a:avLst/>
          </a:prstGeom>
        </p:spPr>
      </p:pic>
      <p:pic>
        <p:nvPicPr>
          <p:cNvPr id="4" name="Immagine 3"/>
          <p:cNvPicPr>
            <a:picLocks noChangeAspect="1"/>
          </p:cNvPicPr>
          <p:nvPr/>
        </p:nvPicPr>
        <p:blipFill>
          <a:blip r:embed="rId3" cstate="print"/>
          <a:stretch>
            <a:fillRect/>
          </a:stretch>
        </p:blipFill>
        <p:spPr>
          <a:xfrm>
            <a:off x="-20764" y="6154"/>
            <a:ext cx="4707467" cy="6858000"/>
          </a:xfrm>
          <a:prstGeom prst="rect">
            <a:avLst/>
          </a:prstGeom>
        </p:spPr>
      </p:pic>
      <p:sp>
        <p:nvSpPr>
          <p:cNvPr id="11" name="Rettangolo 10"/>
          <p:cNvSpPr/>
          <p:nvPr/>
        </p:nvSpPr>
        <p:spPr>
          <a:xfrm>
            <a:off x="5467168" y="3082432"/>
            <a:ext cx="6096000" cy="2292935"/>
          </a:xfrm>
          <a:prstGeom prst="rect">
            <a:avLst/>
          </a:prstGeom>
        </p:spPr>
        <p:txBody>
          <a:bodyPr>
            <a:spAutoFit/>
          </a:bodyPr>
          <a:lstStyle/>
          <a:p>
            <a:pPr algn="ctr">
              <a:lnSpc>
                <a:spcPct val="100000"/>
              </a:lnSpc>
              <a:spcBef>
                <a:spcPct val="0"/>
              </a:spcBef>
              <a:buNone/>
            </a:pPr>
            <a:r>
              <a:rPr lang="it-IT" altLang="it-IT" sz="2000" dirty="0">
                <a:solidFill>
                  <a:srgbClr val="445364"/>
                </a:solidFill>
                <a:latin typeface="Fedra Sans Std Normal" panose="020B0504040000020004" pitchFamily="34" charset="0"/>
                <a:cs typeface="Arial" panose="020B0604020202020204" pitchFamily="34" charset="0"/>
              </a:rPr>
              <a:t>Presentazione del</a:t>
            </a:r>
          </a:p>
          <a:p>
            <a:pPr algn="ctr">
              <a:spcBef>
                <a:spcPct val="0"/>
              </a:spcBef>
            </a:pPr>
            <a:r>
              <a:rPr lang="it-IT" altLang="it-IT" sz="2800" b="1" dirty="0">
                <a:solidFill>
                  <a:srgbClr val="7C98AB"/>
                </a:solidFill>
                <a:latin typeface="Georgia" panose="02040502050405020303" pitchFamily="18" charset="0"/>
                <a:cs typeface="Arial" panose="020B0604020202020204" pitchFamily="34" charset="0"/>
              </a:rPr>
              <a:t>13° RAPPORTO ANNUALE</a:t>
            </a:r>
          </a:p>
          <a:p>
            <a:pPr algn="ctr">
              <a:spcBef>
                <a:spcPct val="0"/>
              </a:spcBef>
            </a:pPr>
            <a:r>
              <a:rPr lang="it-IT" altLang="it-IT" sz="2800" b="1" dirty="0" smtClean="0">
                <a:solidFill>
                  <a:srgbClr val="7C98AB"/>
                </a:solidFill>
                <a:latin typeface="Georgia" panose="02040502050405020303" pitchFamily="18" charset="0"/>
                <a:cs typeface="Arial" panose="020B0604020202020204" pitchFamily="34" charset="0"/>
              </a:rPr>
              <a:t>FEDERCULTURE 2017</a:t>
            </a:r>
            <a:endParaRPr lang="it-IT" altLang="it-IT" sz="2800" b="1" dirty="0">
              <a:solidFill>
                <a:srgbClr val="7C98AB"/>
              </a:solidFill>
              <a:latin typeface="Georgia" panose="02040502050405020303" pitchFamily="18" charset="0"/>
              <a:cs typeface="Arial" panose="020B0604020202020204" pitchFamily="34" charset="0"/>
            </a:endParaRPr>
          </a:p>
          <a:p>
            <a:pPr algn="ctr">
              <a:spcBef>
                <a:spcPct val="0"/>
              </a:spcBef>
            </a:pPr>
            <a:endParaRPr lang="it-IT" altLang="it-IT" sz="1600" dirty="0" smtClean="0">
              <a:solidFill>
                <a:srgbClr val="445364"/>
              </a:solidFill>
              <a:latin typeface="Fedra Sans Std Normal" panose="020B0504040000020004" pitchFamily="34" charset="0"/>
              <a:cs typeface="Arial" panose="020B0604020202020204" pitchFamily="34" charset="0"/>
            </a:endParaRPr>
          </a:p>
          <a:p>
            <a:pPr algn="ctr">
              <a:spcBef>
                <a:spcPct val="0"/>
              </a:spcBef>
            </a:pPr>
            <a:r>
              <a:rPr lang="it-IT" altLang="it-IT" sz="1600" dirty="0" smtClean="0">
                <a:solidFill>
                  <a:srgbClr val="445364"/>
                </a:solidFill>
                <a:latin typeface="Fedra Sans Std Normal" panose="020B0504040000020004" pitchFamily="34" charset="0"/>
                <a:cs typeface="Arial" panose="020B0604020202020204" pitchFamily="34" charset="0"/>
              </a:rPr>
              <a:t>Martedì </a:t>
            </a:r>
            <a:r>
              <a:rPr lang="it-IT" altLang="it-IT" sz="1600" dirty="0">
                <a:solidFill>
                  <a:srgbClr val="445364"/>
                </a:solidFill>
                <a:latin typeface="Fedra Sans Std Normal" panose="020B0504040000020004" pitchFamily="34" charset="0"/>
                <a:cs typeface="Arial" panose="020B0604020202020204" pitchFamily="34" charset="0"/>
              </a:rPr>
              <a:t>7 novembre 2017</a:t>
            </a:r>
          </a:p>
          <a:p>
            <a:pPr algn="ctr">
              <a:spcBef>
                <a:spcPct val="0"/>
              </a:spcBef>
            </a:pPr>
            <a:endParaRPr lang="it-IT" altLang="it-IT" sz="600" dirty="0">
              <a:latin typeface="Fedra Sans Std Normal" panose="020B0504040000020004" pitchFamily="34" charset="0"/>
              <a:cs typeface="Arial" panose="020B0604020202020204" pitchFamily="34" charset="0"/>
            </a:endParaRPr>
          </a:p>
          <a:p>
            <a:pPr algn="ctr">
              <a:spcBef>
                <a:spcPct val="0"/>
              </a:spcBef>
            </a:pPr>
            <a:r>
              <a:rPr lang="it-IT" altLang="it-IT" sz="1400" dirty="0" smtClean="0">
                <a:solidFill>
                  <a:srgbClr val="7C98AB"/>
                </a:solidFill>
                <a:latin typeface="Fedra Sans Std Normal" panose="020B0504040000020004" pitchFamily="34" charset="0"/>
                <a:cs typeface="Arial" panose="020B0604020202020204" pitchFamily="34" charset="0"/>
              </a:rPr>
              <a:t>Palazzo delle Esposizioni</a:t>
            </a:r>
            <a:endParaRPr lang="it-IT" altLang="it-IT" sz="1400" dirty="0">
              <a:solidFill>
                <a:srgbClr val="7C98AB"/>
              </a:solidFill>
              <a:latin typeface="Fedra Sans Std Normal" panose="020B0504040000020004" pitchFamily="34" charset="0"/>
              <a:cs typeface="Arial" panose="020B0604020202020204" pitchFamily="34" charset="0"/>
            </a:endParaRPr>
          </a:p>
          <a:p>
            <a:pPr algn="ctr">
              <a:spcBef>
                <a:spcPct val="0"/>
              </a:spcBef>
            </a:pPr>
            <a:endParaRPr lang="it-IT" altLang="it-IT" sz="100" dirty="0">
              <a:solidFill>
                <a:srgbClr val="7C98AB"/>
              </a:solidFill>
              <a:latin typeface="Fedra Sans Std Normal" panose="020B0504040000020004" pitchFamily="34" charset="0"/>
              <a:cs typeface="Arial" panose="020B0604020202020204" pitchFamily="34" charset="0"/>
            </a:endParaRPr>
          </a:p>
          <a:p>
            <a:pPr algn="ctr">
              <a:spcBef>
                <a:spcPct val="0"/>
              </a:spcBef>
            </a:pPr>
            <a:r>
              <a:rPr lang="it-IT" altLang="it-IT" sz="1400" dirty="0">
                <a:solidFill>
                  <a:srgbClr val="7C98AB"/>
                </a:solidFill>
                <a:latin typeface="Fedra Sans Std Normal" panose="020B0504040000020004" pitchFamily="34" charset="0"/>
                <a:cs typeface="Arial" panose="020B0604020202020204" pitchFamily="34" charset="0"/>
              </a:rPr>
              <a:t>Roma</a:t>
            </a:r>
          </a:p>
        </p:txBody>
      </p:sp>
      <p:sp>
        <p:nvSpPr>
          <p:cNvPr id="14" name="Text Box 33"/>
          <p:cNvSpPr txBox="1">
            <a:spLocks noChangeArrowheads="1"/>
          </p:cNvSpPr>
          <p:nvPr/>
        </p:nvSpPr>
        <p:spPr bwMode="auto">
          <a:xfrm>
            <a:off x="6909119" y="5756590"/>
            <a:ext cx="3347566" cy="523220"/>
          </a:xfrm>
          <a:prstGeom prst="rect">
            <a:avLst/>
          </a:prstGeom>
          <a:no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it-IT" altLang="it-IT" sz="2800" b="1" dirty="0" smtClean="0">
                <a:solidFill>
                  <a:srgbClr val="445364"/>
                </a:solidFill>
                <a:latin typeface="Fedra Sans Std Normal" panose="020B0504040000020004" pitchFamily="34" charset="0"/>
                <a:cs typeface="Arial" panose="020B0604020202020204" pitchFamily="34" charset="0"/>
              </a:rPr>
              <a:t>#impresacultura</a:t>
            </a:r>
            <a:endParaRPr lang="it-IT" altLang="it-IT" sz="1600" b="1" dirty="0">
              <a:solidFill>
                <a:srgbClr val="445364"/>
              </a:solidFill>
              <a:latin typeface="Fedra Sans Std Normal" panose="020B0504040000020004" pitchFamily="34" charset="0"/>
              <a:cs typeface="Arial" panose="020B0604020202020204" pitchFamily="34" charset="0"/>
            </a:endParaRPr>
          </a:p>
        </p:txBody>
      </p:sp>
      <p:sp>
        <p:nvSpPr>
          <p:cNvPr id="15" name="Rettangolo 14"/>
          <p:cNvSpPr/>
          <p:nvPr/>
        </p:nvSpPr>
        <p:spPr>
          <a:xfrm>
            <a:off x="-24937" y="6492246"/>
            <a:ext cx="12216937" cy="365754"/>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Mezza cornice 15"/>
          <p:cNvSpPr/>
          <p:nvPr/>
        </p:nvSpPr>
        <p:spPr>
          <a:xfrm>
            <a:off x="5952274" y="446167"/>
            <a:ext cx="959551" cy="2039960"/>
          </a:xfrm>
          <a:prstGeom prst="halfFrame">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Mezza cornice 16"/>
          <p:cNvSpPr/>
          <p:nvPr/>
        </p:nvSpPr>
        <p:spPr>
          <a:xfrm rot="10800000">
            <a:off x="10180455" y="771583"/>
            <a:ext cx="959551" cy="2039960"/>
          </a:xfrm>
          <a:prstGeom prst="halfFrame">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Ovale 9"/>
          <p:cNvSpPr/>
          <p:nvPr/>
        </p:nvSpPr>
        <p:spPr>
          <a:xfrm>
            <a:off x="8447435" y="5667559"/>
            <a:ext cx="135467" cy="1284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7924791" y="5662809"/>
            <a:ext cx="135467" cy="128444"/>
          </a:xfrm>
          <a:prstGeom prst="ellipse">
            <a:avLst/>
          </a:prstGeom>
          <a:solidFill>
            <a:srgbClr val="C23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8966734" y="5667559"/>
            <a:ext cx="135467" cy="12844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6855381" y="5646256"/>
            <a:ext cx="135467" cy="128444"/>
          </a:xfrm>
          <a:prstGeom prst="ellipse">
            <a:avLst/>
          </a:prstGeom>
          <a:solidFill>
            <a:srgbClr val="530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7390086" y="5646256"/>
            <a:ext cx="135467" cy="128444"/>
          </a:xfrm>
          <a:prstGeom prst="ellipse">
            <a:avLst/>
          </a:prstGeom>
          <a:solidFill>
            <a:srgbClr val="7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965064" y="5671841"/>
            <a:ext cx="135467" cy="128444"/>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9465899" y="5671841"/>
            <a:ext cx="135467" cy="128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227108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rnice 3"/>
          <p:cNvSpPr/>
          <p:nvPr/>
        </p:nvSpPr>
        <p:spPr>
          <a:xfrm>
            <a:off x="0" y="0"/>
            <a:ext cx="12192000" cy="6858000"/>
          </a:xfrm>
          <a:prstGeom prst="fram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Fedra Sans Std Bold" panose="020B0804040000020004" pitchFamily="34" charset="0"/>
            </a:endParaRPr>
          </a:p>
        </p:txBody>
      </p:sp>
      <p:sp>
        <p:nvSpPr>
          <p:cNvPr id="3" name="Segnaposto contenuto 2"/>
          <p:cNvSpPr>
            <a:spLocks noGrp="1"/>
          </p:cNvSpPr>
          <p:nvPr>
            <p:ph idx="1"/>
          </p:nvPr>
        </p:nvSpPr>
        <p:spPr>
          <a:xfrm>
            <a:off x="838200" y="1880215"/>
            <a:ext cx="10515600" cy="2459772"/>
          </a:xfrm>
        </p:spPr>
        <p:txBody>
          <a:bodyPr/>
          <a:lstStyle/>
          <a:p>
            <a:pPr marL="0" indent="0" algn="ctr">
              <a:buNone/>
            </a:pPr>
            <a:r>
              <a:rPr lang="it-IT" dirty="0" smtClean="0">
                <a:solidFill>
                  <a:srgbClr val="445364"/>
                </a:solidFill>
                <a:latin typeface="Fedra Sans Std Book" panose="020B0504040000020004" pitchFamily="34" charset="0"/>
              </a:rPr>
              <a:t>IL MOMENTO POSITIVO È PERÒ QUELLO CHE DEVE CONSENTIRE DI RIFLETTERE SUI </a:t>
            </a:r>
            <a:r>
              <a:rPr lang="it-IT" b="1" dirty="0" smtClean="0">
                <a:solidFill>
                  <a:srgbClr val="7C98AB"/>
                </a:solidFill>
                <a:latin typeface="Fedra Sans Std Book" panose="020B0504040000020004" pitchFamily="34" charset="0"/>
              </a:rPr>
              <a:t>NODI STRUTTURALI </a:t>
            </a:r>
            <a:r>
              <a:rPr lang="it-IT" dirty="0" smtClean="0">
                <a:solidFill>
                  <a:srgbClr val="445364"/>
                </a:solidFill>
                <a:latin typeface="Fedra Sans Std Book" panose="020B0504040000020004" pitchFamily="34" charset="0"/>
              </a:rPr>
              <a:t>DEL NOSTRO SISTEMA CULTURALE E DI INTERVENIRE CON UNA IMPOSTAZIONE STRATEGICA CHE, USCITI DALLA CONGIUNTURA NEGATIVA E DELL’EMERGENZA, DIA ALL’ITALIA UN PEZZO DI PAESE SU CUI CONTARE</a:t>
            </a:r>
          </a:p>
        </p:txBody>
      </p:sp>
      <p:pic>
        <p:nvPicPr>
          <p:cNvPr id="5" name="Picture 5" descr="Sfera_tras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3" y="6397475"/>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5116" y="6666857"/>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chemeClr val="bg1"/>
                </a:solidFill>
              </a:rPr>
              <a:t>FEDERCULTURE</a:t>
            </a:r>
          </a:p>
        </p:txBody>
      </p:sp>
      <p:sp>
        <p:nvSpPr>
          <p:cNvPr id="7" name="CasellaDiTesto 6"/>
          <p:cNvSpPr txBox="1"/>
          <p:nvPr/>
        </p:nvSpPr>
        <p:spPr>
          <a:xfrm>
            <a:off x="10367070" y="6613898"/>
            <a:ext cx="1654171" cy="276999"/>
          </a:xfrm>
          <a:prstGeom prst="rect">
            <a:avLst/>
          </a:prstGeom>
          <a:noFill/>
        </p:spPr>
        <p:txBody>
          <a:bodyPr wrap="none" rtlCol="0">
            <a:spAutoFit/>
          </a:bodyPr>
          <a:lstStyle/>
          <a:p>
            <a:r>
              <a:rPr lang="it-IT" sz="1200" b="1" dirty="0" smtClean="0">
                <a:solidFill>
                  <a:schemeClr val="bg1"/>
                </a:solidFill>
                <a:latin typeface="Fedra Sans Std Bold" panose="020B0804040000020004" pitchFamily="34" charset="0"/>
                <a:cs typeface="Arial" panose="020B0604020202020204" pitchFamily="34" charset="0"/>
              </a:rPr>
              <a:t>13° Rapporto Annuale</a:t>
            </a:r>
            <a:endParaRPr lang="it-IT" sz="1200" b="1" dirty="0">
              <a:solidFill>
                <a:schemeClr val="bg1"/>
              </a:solidFill>
              <a:latin typeface="Fedra Sans Std Bold" panose="020B0804040000020004" pitchFamily="34" charset="0"/>
              <a:cs typeface="Arial" panose="020B0604020202020204" pitchFamily="34" charset="0"/>
            </a:endParaRPr>
          </a:p>
        </p:txBody>
      </p:sp>
      <p:sp>
        <p:nvSpPr>
          <p:cNvPr id="8" name="CasellaDiTesto 7"/>
          <p:cNvSpPr txBox="1"/>
          <p:nvPr/>
        </p:nvSpPr>
        <p:spPr>
          <a:xfrm>
            <a:off x="5346052" y="6613898"/>
            <a:ext cx="1268745" cy="276999"/>
          </a:xfrm>
          <a:prstGeom prst="rect">
            <a:avLst/>
          </a:prstGeom>
          <a:noFill/>
        </p:spPr>
        <p:txBody>
          <a:bodyPr wrap="none" rtlCol="0">
            <a:spAutoFit/>
          </a:bodyPr>
          <a:lstStyle/>
          <a:p>
            <a:r>
              <a:rPr lang="it-IT" sz="1200" b="1" dirty="0" smtClean="0">
                <a:solidFill>
                  <a:schemeClr val="bg1"/>
                </a:solidFill>
                <a:latin typeface="Fedra Sans Std Bold" panose="020B0804040000020004" pitchFamily="34" charset="0"/>
                <a:cs typeface="Arial" panose="020B0604020202020204" pitchFamily="34" charset="0"/>
              </a:rPr>
              <a:t>#impresacultura</a:t>
            </a:r>
            <a:endParaRPr lang="it-IT" sz="1200" b="1" dirty="0">
              <a:solidFill>
                <a:schemeClr val="bg1"/>
              </a:solidFill>
              <a:latin typeface="Fedra Sans Std Bold" panose="020B0804040000020004" pitchFamily="34" charset="0"/>
              <a:cs typeface="Arial" panose="020B0604020202020204" pitchFamily="34" charset="0"/>
            </a:endParaRPr>
          </a:p>
        </p:txBody>
      </p:sp>
      <p:sp>
        <p:nvSpPr>
          <p:cNvPr id="9" name="Titolo 1"/>
          <p:cNvSpPr>
            <a:spLocks noGrp="1"/>
          </p:cNvSpPr>
          <p:nvPr>
            <p:ph type="title"/>
          </p:nvPr>
        </p:nvSpPr>
        <p:spPr>
          <a:xfrm>
            <a:off x="1574685" y="200256"/>
            <a:ext cx="10515600" cy="571853"/>
          </a:xfrm>
        </p:spPr>
        <p:txBody>
          <a:bodyPr>
            <a:normAutofit/>
          </a:bodyPr>
          <a:lstStyle/>
          <a:p>
            <a:pPr algn="r"/>
            <a:r>
              <a:rPr lang="it-IT" sz="2800" dirty="0" smtClean="0">
                <a:solidFill>
                  <a:schemeClr val="bg1"/>
                </a:solidFill>
                <a:latin typeface="Fedra Sans Std Normal" panose="020B0504040000020004" pitchFamily="34" charset="0"/>
                <a:ea typeface="+mn-ea"/>
                <a:cs typeface="Arial" panose="020B0604020202020204" pitchFamily="34" charset="0"/>
              </a:rPr>
              <a:t>LA SFIDA DELLA CULTURA È UNA SFIDA SUL FUTURO</a:t>
            </a:r>
            <a:endParaRPr lang="it-IT" sz="2800" dirty="0">
              <a:solidFill>
                <a:schemeClr val="bg1"/>
              </a:solidFill>
              <a:latin typeface="Fedra Sans Std Normal" panose="020B0504040000020004" pitchFamily="34" charset="0"/>
              <a:ea typeface="+mn-ea"/>
              <a:cs typeface="Arial" panose="020B0604020202020204" pitchFamily="34" charset="0"/>
            </a:endParaRPr>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213" y="1250663"/>
            <a:ext cx="1497804" cy="986054"/>
          </a:xfrm>
          <a:prstGeom prst="rect">
            <a:avLst/>
          </a:prstGeom>
        </p:spPr>
      </p:pic>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08166" y="3925938"/>
            <a:ext cx="1585216" cy="1043601"/>
          </a:xfrm>
          <a:prstGeom prst="rect">
            <a:avLst/>
          </a:prstGeom>
        </p:spPr>
      </p:pic>
    </p:spTree>
    <p:extLst>
      <p:ext uri="{BB962C8B-B14F-4D97-AF65-F5344CB8AC3E}">
        <p14:creationId xmlns="" xmlns:p14="http://schemas.microsoft.com/office/powerpoint/2010/main" val="185366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6067" y="250963"/>
            <a:ext cx="10515600" cy="571853"/>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SI CONSOLIDA LA RIPRESA DEI CONSUMI, MA…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12" name="Ovale 11"/>
          <p:cNvSpPr/>
          <p:nvPr/>
        </p:nvSpPr>
        <p:spPr>
          <a:xfrm>
            <a:off x="193884" y="1597998"/>
            <a:ext cx="3478261" cy="3520714"/>
          </a:xfrm>
          <a:prstGeom prst="ellipse">
            <a:avLst/>
          </a:prstGeom>
          <a:solidFill>
            <a:srgbClr val="4453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edra Sans Std Bold" panose="020B0804040000020004" pitchFamily="34" charset="0"/>
              </a:rPr>
              <a:t>2016/2013</a:t>
            </a:r>
          </a:p>
          <a:p>
            <a:pPr algn="ctr"/>
            <a:r>
              <a:rPr lang="it-IT" dirty="0" smtClean="0">
                <a:latin typeface="Fedra Sans Std Bold" panose="020B0804040000020004" pitchFamily="34" charset="0"/>
              </a:rPr>
              <a:t>SPESA PER SERVIZI RICREATIVI E CULTURALI </a:t>
            </a:r>
          </a:p>
          <a:p>
            <a:pPr algn="ctr"/>
            <a:endParaRPr lang="it-IT" dirty="0">
              <a:latin typeface="Fedra Sans Std Bold" panose="020B0804040000020004" pitchFamily="34" charset="0"/>
            </a:endParaRPr>
          </a:p>
          <a:p>
            <a:pPr algn="ctr"/>
            <a:r>
              <a:rPr lang="it-IT" sz="5400" dirty="0" smtClean="0">
                <a:latin typeface="Fedra Sans Std Bold" panose="020B0804040000020004" pitchFamily="34" charset="0"/>
              </a:rPr>
              <a:t>+4,8%</a:t>
            </a:r>
            <a:endParaRPr lang="it-IT" sz="5400" dirty="0">
              <a:latin typeface="Fedra Sans Std Bold" panose="020B0804040000020004" pitchFamily="34" charset="0"/>
            </a:endParaRPr>
          </a:p>
        </p:txBody>
      </p:sp>
      <p:sp>
        <p:nvSpPr>
          <p:cNvPr id="13" name="Ovale 12"/>
          <p:cNvSpPr/>
          <p:nvPr/>
        </p:nvSpPr>
        <p:spPr>
          <a:xfrm>
            <a:off x="3672145" y="1597998"/>
            <a:ext cx="3478261" cy="3520714"/>
          </a:xfrm>
          <a:prstGeom prst="ellipse">
            <a:avLst/>
          </a:prstGeom>
          <a:solidFill>
            <a:srgbClr val="7C98A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edra Sans Std Bold" panose="020B0804040000020004" pitchFamily="34" charset="0"/>
              </a:rPr>
              <a:t>SPESA MEDIA MENSILE FAMILIARE IN CULTURA, SPETTACOLI, RICREAZIONE</a:t>
            </a:r>
            <a:endParaRPr lang="it-IT" dirty="0">
              <a:latin typeface="Fedra Sans Std Bold" panose="020B0804040000020004" pitchFamily="34" charset="0"/>
            </a:endParaRPr>
          </a:p>
          <a:p>
            <a:pPr algn="ctr"/>
            <a:r>
              <a:rPr lang="it-IT" sz="5400" dirty="0" smtClean="0">
                <a:latin typeface="Fedra Sans Std Bold" panose="020B0804040000020004" pitchFamily="34" charset="0"/>
              </a:rPr>
              <a:t>130€</a:t>
            </a:r>
          </a:p>
          <a:p>
            <a:pPr algn="ctr"/>
            <a:r>
              <a:rPr lang="it-IT" dirty="0" smtClean="0">
                <a:latin typeface="Fedra Sans Std Bold" panose="020B0804040000020004" pitchFamily="34" charset="0"/>
              </a:rPr>
              <a:t>(+2,9% RISPETTO AL 2015)</a:t>
            </a:r>
            <a:endParaRPr lang="it-IT" dirty="0">
              <a:latin typeface="Fedra Sans Std Bold" panose="020B0804040000020004" pitchFamily="34" charset="0"/>
            </a:endParaRPr>
          </a:p>
        </p:txBody>
      </p:sp>
      <p:sp>
        <p:nvSpPr>
          <p:cNvPr id="14" name="Freccia a destra 13"/>
          <p:cNvSpPr/>
          <p:nvPr/>
        </p:nvSpPr>
        <p:spPr>
          <a:xfrm>
            <a:off x="6962633" y="2855431"/>
            <a:ext cx="914540" cy="1005848"/>
          </a:xfrm>
          <a:prstGeom prst="rightArrow">
            <a:avLst/>
          </a:prstGeom>
          <a:solidFill>
            <a:srgbClr val="7C98A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5" name="Diagramma 14"/>
          <p:cNvGraphicFramePr/>
          <p:nvPr>
            <p:extLst>
              <p:ext uri="{D42A27DB-BD31-4B8C-83A1-F6EECF244321}">
                <p14:modId xmlns="" xmlns:p14="http://schemas.microsoft.com/office/powerpoint/2010/main" val="2456202421"/>
              </p:ext>
            </p:extLst>
          </p:nvPr>
        </p:nvGraphicFramePr>
        <p:xfrm>
          <a:off x="7174907" y="1244306"/>
          <a:ext cx="5017093" cy="351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ma 15"/>
          <p:cNvGraphicFramePr/>
          <p:nvPr>
            <p:extLst>
              <p:ext uri="{D42A27DB-BD31-4B8C-83A1-F6EECF244321}">
                <p14:modId xmlns="" xmlns:p14="http://schemas.microsoft.com/office/powerpoint/2010/main" val="2581590312"/>
              </p:ext>
            </p:extLst>
          </p:nvPr>
        </p:nvGraphicFramePr>
        <p:xfrm>
          <a:off x="7255238" y="4132406"/>
          <a:ext cx="4856429" cy="26799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37115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4990" y="205775"/>
            <a:ext cx="9007010" cy="639586"/>
          </a:xfrm>
        </p:spPr>
        <p:txBody>
          <a:bodyPr>
            <a:no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CRESCE LA PARTECIPAZIONE CULTURALE, MA…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5" name="Rettangolo 4"/>
          <p:cNvSpPr/>
          <p:nvPr/>
        </p:nvSpPr>
        <p:spPr>
          <a:xfrm>
            <a:off x="2101180" y="637727"/>
            <a:ext cx="1682384" cy="461665"/>
          </a:xfrm>
          <a:prstGeom prst="rect">
            <a:avLst/>
          </a:prstGeom>
        </p:spPr>
        <p:txBody>
          <a:bodyPr wrap="none">
            <a:spAutoFit/>
          </a:bodyPr>
          <a:lstStyle/>
          <a:p>
            <a:r>
              <a:rPr lang="it-IT" sz="2400" dirty="0" smtClean="0">
                <a:solidFill>
                  <a:srgbClr val="7C98AB"/>
                </a:solidFill>
                <a:latin typeface="Fedra Sans Std Bold" panose="020B0804040000020004" pitchFamily="34" charset="0"/>
              </a:rPr>
              <a:t>2016/2013</a:t>
            </a:r>
            <a:endParaRPr lang="it-IT" sz="2400" dirty="0">
              <a:solidFill>
                <a:srgbClr val="7C98AB"/>
              </a:solidFill>
              <a:latin typeface="Fedra Sans Std Bold" panose="020B0804040000020004" pitchFamily="34" charset="0"/>
            </a:endParaRPr>
          </a:p>
        </p:txBody>
      </p:sp>
      <p:graphicFrame>
        <p:nvGraphicFramePr>
          <p:cNvPr id="6" name="Diagramma 5"/>
          <p:cNvGraphicFramePr/>
          <p:nvPr>
            <p:extLst>
              <p:ext uri="{D42A27DB-BD31-4B8C-83A1-F6EECF244321}">
                <p14:modId xmlns="" xmlns:p14="http://schemas.microsoft.com/office/powerpoint/2010/main" val="963569569"/>
              </p:ext>
            </p:extLst>
          </p:nvPr>
        </p:nvGraphicFramePr>
        <p:xfrm>
          <a:off x="-620478" y="1213919"/>
          <a:ext cx="7125700" cy="5145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p:cNvGraphicFramePr/>
          <p:nvPr>
            <p:extLst>
              <p:ext uri="{D42A27DB-BD31-4B8C-83A1-F6EECF244321}">
                <p14:modId xmlns="" xmlns:p14="http://schemas.microsoft.com/office/powerpoint/2010/main" val="1380664948"/>
              </p:ext>
            </p:extLst>
          </p:nvPr>
        </p:nvGraphicFramePr>
        <p:xfrm>
          <a:off x="7037485" y="1742186"/>
          <a:ext cx="4473222" cy="4089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asellaDiTesto 2"/>
          <p:cNvSpPr txBox="1"/>
          <p:nvPr/>
        </p:nvSpPr>
        <p:spPr>
          <a:xfrm>
            <a:off x="8081749" y="813809"/>
            <a:ext cx="4062651" cy="400110"/>
          </a:xfrm>
          <a:prstGeom prst="rect">
            <a:avLst/>
          </a:prstGeom>
          <a:noFill/>
        </p:spPr>
        <p:txBody>
          <a:bodyPr wrap="none" rtlCol="0">
            <a:spAutoFit/>
          </a:bodyPr>
          <a:lstStyle/>
          <a:p>
            <a:r>
              <a:rPr lang="it-IT" sz="2000" b="1" dirty="0" smtClean="0">
                <a:solidFill>
                  <a:srgbClr val="7C98AB"/>
                </a:solidFill>
                <a:latin typeface="Fedra Sans Std Bold" panose="020B0804040000020004" pitchFamily="34" charset="0"/>
              </a:rPr>
              <a:t>SOLO IL 40% LEGGE UN LIBRO</a:t>
            </a:r>
            <a:endParaRPr lang="it-IT" sz="2000" b="1" dirty="0">
              <a:solidFill>
                <a:srgbClr val="7C98AB"/>
              </a:solidFill>
              <a:latin typeface="Fedra Sans Std Bold" panose="020B0804040000020004" pitchFamily="34" charset="0"/>
            </a:endParaRPr>
          </a:p>
        </p:txBody>
      </p:sp>
    </p:spTree>
    <p:extLst>
      <p:ext uri="{BB962C8B-B14F-4D97-AF65-F5344CB8AC3E}">
        <p14:creationId xmlns="" xmlns:p14="http://schemas.microsoft.com/office/powerpoint/2010/main" val="362417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6644686" y="876693"/>
            <a:ext cx="5547314" cy="5771874"/>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6505222" y="240948"/>
            <a:ext cx="5686778" cy="605719"/>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ASTENSIONISMO CULTURALE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3" name="Segnaposto contenuto 2"/>
          <p:cNvSpPr>
            <a:spLocks noGrp="1"/>
          </p:cNvSpPr>
          <p:nvPr>
            <p:ph idx="1"/>
          </p:nvPr>
        </p:nvSpPr>
        <p:spPr>
          <a:xfrm>
            <a:off x="6864824" y="3563920"/>
            <a:ext cx="5313528" cy="2415596"/>
          </a:xfrm>
          <a:noFill/>
        </p:spPr>
        <p:txBody>
          <a:bodyPr>
            <a:normAutofit/>
          </a:bodyPr>
          <a:lstStyle/>
          <a:p>
            <a:pPr marL="0" indent="0">
              <a:buNone/>
            </a:pPr>
            <a:endParaRPr lang="it-IT" b="1" dirty="0" smtClean="0">
              <a:solidFill>
                <a:schemeClr val="bg1"/>
              </a:solidFill>
              <a:latin typeface="Fedra Sans Std Bold" panose="020B0804040000020004" pitchFamily="34" charset="0"/>
            </a:endParaRPr>
          </a:p>
          <a:p>
            <a:pPr marL="0" indent="0" algn="ctr">
              <a:buNone/>
            </a:pPr>
            <a:r>
              <a:rPr lang="it-IT" b="1" dirty="0" smtClean="0">
                <a:solidFill>
                  <a:schemeClr val="bg1"/>
                </a:solidFill>
                <a:latin typeface="Fedra Sans Std Bold" panose="020B0804040000020004" pitchFamily="34" charset="0"/>
              </a:rPr>
              <a:t>L’esclusione culturale nelle fasce di popolazione a basso reddito raggiunge anche il </a:t>
            </a:r>
            <a:r>
              <a:rPr lang="it-IT" sz="4400" b="1" dirty="0" smtClean="0">
                <a:solidFill>
                  <a:schemeClr val="bg1"/>
                </a:solidFill>
                <a:latin typeface="Fedra Sans Std Bold" panose="020B0804040000020004" pitchFamily="34" charset="0"/>
              </a:rPr>
              <a:t>50%</a:t>
            </a:r>
            <a:endParaRPr lang="it-IT" sz="4400" b="1" dirty="0">
              <a:solidFill>
                <a:schemeClr val="bg1"/>
              </a:solidFill>
              <a:latin typeface="Fedra Sans Std Bold" panose="020B0804040000020004" pitchFamily="34" charset="0"/>
            </a:endParaRPr>
          </a:p>
        </p:txBody>
      </p:sp>
      <p:sp>
        <p:nvSpPr>
          <p:cNvPr id="4" name="Rettangolo 3"/>
          <p:cNvSpPr/>
          <p:nvPr/>
        </p:nvSpPr>
        <p:spPr>
          <a:xfrm>
            <a:off x="200723" y="240948"/>
            <a:ext cx="1228221" cy="369332"/>
          </a:xfrm>
          <a:prstGeom prst="rect">
            <a:avLst/>
          </a:prstGeom>
        </p:spPr>
        <p:txBody>
          <a:bodyPr wrap="none">
            <a:spAutoFit/>
          </a:bodyPr>
          <a:lstStyle/>
          <a:p>
            <a:r>
              <a:rPr lang="it-IT" dirty="0">
                <a:solidFill>
                  <a:srgbClr val="7C98AB"/>
                </a:solidFill>
                <a:latin typeface="Fedra Sans Std Bold" panose="020B0804040000020004" pitchFamily="34" charset="0"/>
              </a:rPr>
              <a:t>NEL 2016</a:t>
            </a:r>
          </a:p>
        </p:txBody>
      </p:sp>
      <p:graphicFrame>
        <p:nvGraphicFramePr>
          <p:cNvPr id="11" name="Diagramma 10"/>
          <p:cNvGraphicFramePr/>
          <p:nvPr>
            <p:extLst>
              <p:ext uri="{D42A27DB-BD31-4B8C-83A1-F6EECF244321}">
                <p14:modId xmlns="" xmlns:p14="http://schemas.microsoft.com/office/powerpoint/2010/main" val="4291512340"/>
              </p:ext>
            </p:extLst>
          </p:nvPr>
        </p:nvGraphicFramePr>
        <p:xfrm>
          <a:off x="-1046612" y="240948"/>
          <a:ext cx="8539233" cy="647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ttangolo 11"/>
          <p:cNvSpPr/>
          <p:nvPr/>
        </p:nvSpPr>
        <p:spPr>
          <a:xfrm>
            <a:off x="6458424" y="1072816"/>
            <a:ext cx="406400" cy="5417841"/>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547325" y="1266010"/>
            <a:ext cx="3948526" cy="2496620"/>
          </a:xfrm>
          <a:prstGeom prst="rect">
            <a:avLst/>
          </a:prstGeom>
        </p:spPr>
      </p:pic>
    </p:spTree>
    <p:extLst>
      <p:ext uri="{BB962C8B-B14F-4D97-AF65-F5344CB8AC3E}">
        <p14:creationId xmlns="" xmlns:p14="http://schemas.microsoft.com/office/powerpoint/2010/main" val="1567084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504967" y="903111"/>
            <a:ext cx="11122926" cy="5129199"/>
          </a:xfrm>
          <a:prstGeom prst="rect">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5305778" y="108039"/>
            <a:ext cx="6886222" cy="650875"/>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LA DOMANDA CULTURALE IN ITALIA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13" name="Rettangolo arrotondato 12"/>
          <p:cNvSpPr/>
          <p:nvPr/>
        </p:nvSpPr>
        <p:spPr>
          <a:xfrm>
            <a:off x="804787" y="1288169"/>
            <a:ext cx="5181843" cy="2033517"/>
          </a:xfrm>
          <a:prstGeom prst="round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atin typeface="Fedra Sans Std Book" panose="020B0504040000020004" pitchFamily="34" charset="0"/>
              </a:rPr>
              <a:t>LA CRISI ECONOMICA HA AVUTO UN IMPATTO DISUGUALE SUI COMPORTAMENTI CULTURALI</a:t>
            </a:r>
            <a:endParaRPr lang="it-IT" sz="2000" dirty="0">
              <a:latin typeface="Fedra Sans Std Book" panose="020B0504040000020004" pitchFamily="34" charset="0"/>
            </a:endParaRPr>
          </a:p>
        </p:txBody>
      </p:sp>
      <p:sp>
        <p:nvSpPr>
          <p:cNvPr id="14" name="Rettangolo arrotondato 13"/>
          <p:cNvSpPr/>
          <p:nvPr/>
        </p:nvSpPr>
        <p:spPr>
          <a:xfrm>
            <a:off x="6203106" y="3706744"/>
            <a:ext cx="5181843" cy="2033517"/>
          </a:xfrm>
          <a:prstGeom prst="round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Fedra Sans Std Book" panose="020B0504040000020004" pitchFamily="34" charset="0"/>
              </a:rPr>
              <a:t>SE </a:t>
            </a:r>
            <a:r>
              <a:rPr lang="it-IT" sz="1600" dirty="0" smtClean="0">
                <a:latin typeface="Fedra Sans Std Book" panose="020B0504040000020004" pitchFamily="34" charset="0"/>
              </a:rPr>
              <a:t>È </a:t>
            </a:r>
            <a:r>
              <a:rPr lang="it-IT" sz="1600" dirty="0">
                <a:latin typeface="Fedra Sans Std Book" panose="020B0504040000020004" pitchFamily="34" charset="0"/>
              </a:rPr>
              <a:t>VERO CHE LA DIGITALIZZAZIONE DEI CONTENUTI CULTURALI HA AMPLIATO L’OFFERTA DI BENI E SERVIZI INTELLETTUALI E ARTISTICI, </a:t>
            </a:r>
            <a:r>
              <a:rPr lang="it-IT" sz="1600" dirty="0" smtClean="0">
                <a:latin typeface="Fedra Sans Std Book" panose="020B0504040000020004" pitchFamily="34" charset="0"/>
              </a:rPr>
              <a:t>È </a:t>
            </a:r>
            <a:r>
              <a:rPr lang="it-IT" sz="1600" dirty="0">
                <a:latin typeface="Fedra Sans Std Book" panose="020B0504040000020004" pitchFamily="34" charset="0"/>
              </a:rPr>
              <a:t>ALTRETTANTO VERO CHE </a:t>
            </a:r>
            <a:r>
              <a:rPr lang="it-IT" sz="1600" dirty="0" smtClean="0">
                <a:latin typeface="Fedra Sans Std Book" panose="020B0504040000020004" pitchFamily="34" charset="0"/>
              </a:rPr>
              <a:t>L’ATTIVITÀ CULTURALE </a:t>
            </a:r>
            <a:r>
              <a:rPr lang="it-IT" sz="1600" dirty="0">
                <a:latin typeface="Fedra Sans Std Book" panose="020B0504040000020004" pitchFamily="34" charset="0"/>
              </a:rPr>
              <a:t>RIMANE STRETTAMENTE CONNESSA ALLE CARATTERISTICHE INDIVIDUALI E DI APPARTENENZA SOCIALE E DISEGNA PROFONDE DIFFERENZE</a:t>
            </a:r>
          </a:p>
        </p:txBody>
      </p:sp>
      <p:sp>
        <p:nvSpPr>
          <p:cNvPr id="15" name="Rettangolo arrotondato 14"/>
          <p:cNvSpPr/>
          <p:nvPr/>
        </p:nvSpPr>
        <p:spPr>
          <a:xfrm>
            <a:off x="6203106" y="1288169"/>
            <a:ext cx="5181843" cy="2033517"/>
          </a:xfrm>
          <a:prstGeom prst="round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Fedra Sans Std Book" panose="020B0504040000020004" pitchFamily="34" charset="0"/>
              </a:rPr>
              <a:t>LA PARTECIPAZIONE ALLE ATTIVITÀ CULTURALI </a:t>
            </a:r>
            <a:r>
              <a:rPr lang="it-IT" sz="1600" dirty="0" smtClean="0">
                <a:latin typeface="Fedra Sans Std Book" panose="020B0504040000020004" pitchFamily="34" charset="0"/>
              </a:rPr>
              <a:t>È </a:t>
            </a:r>
            <a:r>
              <a:rPr lang="it-IT" sz="1600" dirty="0">
                <a:latin typeface="Fedra Sans Std Book" panose="020B0504040000020004" pitchFamily="34" charset="0"/>
              </a:rPr>
              <a:t>FORTEMENTE CONNESSA CON IL LIVELLO DI BENESSERE DELLE FAMIGLIE, CON IL TITOLO DI STUDIO E CON LE CARATTERISTICHE ANAGRAFICHE</a:t>
            </a:r>
          </a:p>
        </p:txBody>
      </p:sp>
      <p:sp>
        <p:nvSpPr>
          <p:cNvPr id="16" name="Rettangolo arrotondato 15"/>
          <p:cNvSpPr/>
          <p:nvPr/>
        </p:nvSpPr>
        <p:spPr>
          <a:xfrm>
            <a:off x="786701" y="3706744"/>
            <a:ext cx="5181843" cy="2033517"/>
          </a:xfrm>
          <a:prstGeom prst="round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latin typeface="Fedra Sans Std Book" panose="020B0504040000020004" pitchFamily="34" charset="0"/>
              </a:rPr>
              <a:t>LE OPPORTUNITÀ DI CONSUMARE GRATUITAMENTE UN GRAN NUMERO DI PRODOTTI CULTURALI SONO NUMEROSE. PER QUESTO MOTIVO LA SPESA PER LIBRI, SPETTACOLI, LUOGHI D’ARTE, IN QUANTO TALE, NON </a:t>
            </a:r>
            <a:r>
              <a:rPr lang="it-IT" sz="1600" dirty="0" smtClean="0">
                <a:solidFill>
                  <a:schemeClr val="bg1"/>
                </a:solidFill>
                <a:latin typeface="Fedra Sans Std Book" panose="020B0504040000020004" pitchFamily="34" charset="0"/>
              </a:rPr>
              <a:t>È </a:t>
            </a:r>
            <a:r>
              <a:rPr lang="it-IT" sz="1600" dirty="0">
                <a:solidFill>
                  <a:schemeClr val="bg1"/>
                </a:solidFill>
                <a:latin typeface="Fedra Sans Std Book" panose="020B0504040000020004" pitchFamily="34" charset="0"/>
              </a:rPr>
              <a:t>UNA MISURA ESAURIENTE DEL CONSUMO CULTURALE</a:t>
            </a:r>
          </a:p>
        </p:txBody>
      </p:sp>
      <p:sp>
        <p:nvSpPr>
          <p:cNvPr id="18" name="Triangolo rettangolo 17"/>
          <p:cNvSpPr/>
          <p:nvPr/>
        </p:nvSpPr>
        <p:spPr>
          <a:xfrm>
            <a:off x="416661" y="5555040"/>
            <a:ext cx="550713" cy="602851"/>
          </a:xfrm>
          <a:prstGeom prst="rtTriangl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riangolo rettangolo 18"/>
          <p:cNvSpPr/>
          <p:nvPr/>
        </p:nvSpPr>
        <p:spPr>
          <a:xfrm rot="5400000">
            <a:off x="473482" y="770442"/>
            <a:ext cx="516505" cy="602851"/>
          </a:xfrm>
          <a:prstGeom prst="rtTriangle">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riangolo rettangolo 19"/>
          <p:cNvSpPr/>
          <p:nvPr/>
        </p:nvSpPr>
        <p:spPr>
          <a:xfrm rot="16200000">
            <a:off x="11153065" y="5569915"/>
            <a:ext cx="550713" cy="602851"/>
          </a:xfrm>
          <a:prstGeom prst="rtTriangl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riangolo rettangolo 20"/>
          <p:cNvSpPr/>
          <p:nvPr/>
        </p:nvSpPr>
        <p:spPr>
          <a:xfrm rot="10800000">
            <a:off x="11165486" y="821214"/>
            <a:ext cx="550713" cy="602851"/>
          </a:xfrm>
          <a:prstGeom prst="rtTriangl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560978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682726" y="2892032"/>
            <a:ext cx="5625296" cy="2129742"/>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idx="1"/>
          </p:nvPr>
        </p:nvSpPr>
        <p:spPr>
          <a:xfrm>
            <a:off x="2135965" y="3178225"/>
            <a:ext cx="5782519" cy="1924572"/>
          </a:xfrm>
          <a:solidFill>
            <a:srgbClr val="7C98AB"/>
          </a:solidFill>
          <a:ln>
            <a:noFill/>
          </a:ln>
        </p:spPr>
        <p:txBody>
          <a:bodyPr>
            <a:normAutofit fontScale="92500" lnSpcReduction="10000"/>
          </a:bodyPr>
          <a:lstStyle/>
          <a:p>
            <a:endParaRPr lang="it-IT" dirty="0" smtClean="0">
              <a:solidFill>
                <a:srgbClr val="445364"/>
              </a:solidFill>
              <a:latin typeface="Fedra Sans Std Book" panose="020B0504040000020004" pitchFamily="34" charset="0"/>
            </a:endParaRPr>
          </a:p>
          <a:p>
            <a:pPr marL="0" indent="0">
              <a:buNone/>
            </a:pPr>
            <a:r>
              <a:rPr lang="it-IT" b="1" dirty="0" smtClean="0">
                <a:solidFill>
                  <a:schemeClr val="bg1"/>
                </a:solidFill>
                <a:effectLst>
                  <a:outerShdw blurRad="38100" dist="38100" dir="2700000" algn="tl">
                    <a:srgbClr val="000000">
                      <a:alpha val="43137"/>
                    </a:srgbClr>
                  </a:outerShdw>
                </a:effectLst>
                <a:latin typeface="Fedra Sans Std Book" panose="020B0504040000020004" pitchFamily="34" charset="0"/>
              </a:rPr>
              <a:t>MigrArti</a:t>
            </a:r>
            <a:r>
              <a:rPr lang="it-IT" dirty="0" smtClean="0">
                <a:solidFill>
                  <a:srgbClr val="445364"/>
                </a:solidFill>
                <a:latin typeface="Fedra Sans Std Book" panose="020B0504040000020004" pitchFamily="34" charset="0"/>
              </a:rPr>
              <a:t>, un’innovazione a livello europeo che vuole affrontare il tema delle migrazioni dal punto di vista culturale</a:t>
            </a:r>
          </a:p>
        </p:txBody>
      </p:sp>
      <p:sp>
        <p:nvSpPr>
          <p:cNvPr id="4" name="Titolo 3"/>
          <p:cNvSpPr txBox="1">
            <a:spLocks/>
          </p:cNvSpPr>
          <p:nvPr/>
        </p:nvSpPr>
        <p:spPr>
          <a:xfrm>
            <a:off x="3808643" y="0"/>
            <a:ext cx="8383357" cy="918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CONOSCERE I NUOVI ITALIANI</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6" name="CasellaDiTesto 5"/>
          <p:cNvSpPr txBox="1"/>
          <p:nvPr/>
        </p:nvSpPr>
        <p:spPr>
          <a:xfrm>
            <a:off x="224064" y="828394"/>
            <a:ext cx="8781040" cy="954107"/>
          </a:xfrm>
          <a:prstGeom prst="rect">
            <a:avLst/>
          </a:prstGeom>
          <a:noFill/>
        </p:spPr>
        <p:txBody>
          <a:bodyPr wrap="square" rtlCol="0">
            <a:spAutoFit/>
          </a:bodyPr>
          <a:lstStyle/>
          <a:p>
            <a:r>
              <a:rPr lang="it-IT" sz="2800" dirty="0" smtClean="0">
                <a:solidFill>
                  <a:srgbClr val="7C98AB"/>
                </a:solidFill>
                <a:latin typeface="Fedra Sans Std Normal" panose="020B0504040000020004" pitchFamily="34" charset="0"/>
                <a:cs typeface="Arial" panose="020B0604020202020204" pitchFamily="34" charset="0"/>
              </a:rPr>
              <a:t>«La </a:t>
            </a:r>
            <a:r>
              <a:rPr lang="it-IT" sz="2800" dirty="0">
                <a:solidFill>
                  <a:srgbClr val="7C98AB"/>
                </a:solidFill>
                <a:latin typeface="Fedra Sans Std Normal" panose="020B0504040000020004" pitchFamily="34" charset="0"/>
                <a:cs typeface="Arial" panose="020B0604020202020204" pitchFamily="34" charset="0"/>
              </a:rPr>
              <a:t>cultura è un motore dei processi di integrazione fra la popolazione del nostro </a:t>
            </a:r>
            <a:r>
              <a:rPr lang="it-IT" sz="2800" dirty="0" smtClean="0">
                <a:solidFill>
                  <a:srgbClr val="7C98AB"/>
                </a:solidFill>
                <a:latin typeface="Fedra Sans Std Normal" panose="020B0504040000020004" pitchFamily="34" charset="0"/>
                <a:cs typeface="Arial" panose="020B0604020202020204" pitchFamily="34" charset="0"/>
              </a:rPr>
              <a:t>Paese»</a:t>
            </a:r>
            <a:endParaRPr lang="it-IT" sz="2800" dirty="0">
              <a:solidFill>
                <a:srgbClr val="7C98AB"/>
              </a:solidFill>
              <a:latin typeface="Fedra Sans Std Normal" panose="020B0504040000020004" pitchFamily="34" charset="0"/>
              <a:cs typeface="Arial" panose="020B0604020202020204" pitchFamily="34" charset="0"/>
            </a:endParaRPr>
          </a:p>
        </p:txBody>
      </p:sp>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80045" y="2892032"/>
            <a:ext cx="1277409" cy="822652"/>
          </a:xfrm>
          <a:prstGeom prst="rect">
            <a:avLst/>
          </a:prstGeom>
        </p:spPr>
      </p:pic>
      <p:pic>
        <p:nvPicPr>
          <p:cNvPr id="9" name="Immagin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92428" y="840740"/>
            <a:ext cx="1852645" cy="1883522"/>
          </a:xfrm>
          <a:prstGeom prst="rect">
            <a:avLst/>
          </a:prstGeom>
        </p:spPr>
      </p:pic>
    </p:spTree>
    <p:extLst>
      <p:ext uri="{BB962C8B-B14F-4D97-AF65-F5344CB8AC3E}">
        <p14:creationId xmlns="" xmlns:p14="http://schemas.microsoft.com/office/powerpoint/2010/main" val="396056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e 67"/>
          <p:cNvSpPr/>
          <p:nvPr/>
        </p:nvSpPr>
        <p:spPr>
          <a:xfrm>
            <a:off x="179487" y="2119908"/>
            <a:ext cx="2813204" cy="2858491"/>
          </a:xfrm>
          <a:prstGeom prst="ellipse">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607733" y="0"/>
            <a:ext cx="9584268" cy="734470"/>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LE GENERAZIONI Y E Z: UN MONDO IN EVOLUZIONE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graphicFrame>
        <p:nvGraphicFramePr>
          <p:cNvPr id="63" name="Diagramma 62"/>
          <p:cNvGraphicFramePr/>
          <p:nvPr>
            <p:extLst>
              <p:ext uri="{D42A27DB-BD31-4B8C-83A1-F6EECF244321}">
                <p14:modId xmlns="" xmlns:p14="http://schemas.microsoft.com/office/powerpoint/2010/main" val="751884936"/>
              </p:ext>
            </p:extLst>
          </p:nvPr>
        </p:nvGraphicFramePr>
        <p:xfrm>
          <a:off x="3631458" y="-75210"/>
          <a:ext cx="7367892" cy="4914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5" name="Diagramma 64"/>
          <p:cNvGraphicFramePr/>
          <p:nvPr>
            <p:extLst>
              <p:ext uri="{D42A27DB-BD31-4B8C-83A1-F6EECF244321}">
                <p14:modId xmlns="" xmlns:p14="http://schemas.microsoft.com/office/powerpoint/2010/main" val="1564726719"/>
              </p:ext>
            </p:extLst>
          </p:nvPr>
        </p:nvGraphicFramePr>
        <p:xfrm>
          <a:off x="3330357" y="2540000"/>
          <a:ext cx="7513947" cy="5175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6" name="CasellaDiTesto 65"/>
          <p:cNvSpPr txBox="1"/>
          <p:nvPr/>
        </p:nvSpPr>
        <p:spPr>
          <a:xfrm>
            <a:off x="437376" y="3898430"/>
            <a:ext cx="2297424" cy="369332"/>
          </a:xfrm>
          <a:prstGeom prst="rect">
            <a:avLst/>
          </a:prstGeom>
          <a:noFill/>
        </p:spPr>
        <p:txBody>
          <a:bodyPr wrap="none" rtlCol="0">
            <a:spAutoFit/>
          </a:bodyPr>
          <a:lstStyle/>
          <a:p>
            <a:r>
              <a:rPr lang="it-IT" dirty="0" smtClean="0">
                <a:solidFill>
                  <a:srgbClr val="7C98AB"/>
                </a:solidFill>
                <a:latin typeface="Fedra Sans Std Bold" panose="020B0804040000020004" pitchFamily="34" charset="0"/>
              </a:rPr>
              <a:t>OGNI 60 SECONDI</a:t>
            </a:r>
            <a:endParaRPr lang="it-IT" dirty="0">
              <a:solidFill>
                <a:srgbClr val="7C98AB"/>
              </a:solidFill>
              <a:latin typeface="Fedra Sans Std Bold" panose="020B0804040000020004" pitchFamily="34" charset="0"/>
            </a:endParaRPr>
          </a:p>
        </p:txBody>
      </p:sp>
      <p:pic>
        <p:nvPicPr>
          <p:cNvPr id="67" name="Immagine 66"/>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032933" y="2792119"/>
            <a:ext cx="1106311" cy="1106311"/>
          </a:xfrm>
          <a:prstGeom prst="rect">
            <a:avLst/>
          </a:prstGeom>
        </p:spPr>
      </p:pic>
      <p:sp>
        <p:nvSpPr>
          <p:cNvPr id="69" name="CasellaDiTesto 68"/>
          <p:cNvSpPr txBox="1"/>
          <p:nvPr/>
        </p:nvSpPr>
        <p:spPr>
          <a:xfrm>
            <a:off x="5626485" y="625014"/>
            <a:ext cx="6565515" cy="369332"/>
          </a:xfrm>
          <a:prstGeom prst="rect">
            <a:avLst/>
          </a:prstGeom>
          <a:noFill/>
        </p:spPr>
        <p:txBody>
          <a:bodyPr wrap="none" rtlCol="0">
            <a:spAutoFit/>
          </a:bodyPr>
          <a:lstStyle/>
          <a:p>
            <a:r>
              <a:rPr lang="it-IT" dirty="0" smtClean="0">
                <a:solidFill>
                  <a:srgbClr val="7C98AB"/>
                </a:solidFill>
                <a:latin typeface="Fedra Sans Std Bold" panose="020B0804040000020004" pitchFamily="34" charset="0"/>
              </a:rPr>
              <a:t>… ad una velocità mai sperimentata prima nella storia</a:t>
            </a:r>
            <a:endParaRPr lang="it-IT" dirty="0">
              <a:solidFill>
                <a:srgbClr val="7C98AB"/>
              </a:solidFill>
              <a:latin typeface="Fedra Sans Std Bold" panose="020B0804040000020004" pitchFamily="34" charset="0"/>
            </a:endParaRPr>
          </a:p>
        </p:txBody>
      </p:sp>
    </p:spTree>
    <p:extLst>
      <p:ext uri="{BB962C8B-B14F-4D97-AF65-F5344CB8AC3E}">
        <p14:creationId xmlns="" xmlns:p14="http://schemas.microsoft.com/office/powerpoint/2010/main" val="355042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699470" y="477672"/>
            <a:ext cx="8310560" cy="5691116"/>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0"/>
            <a:ext cx="3510844" cy="685800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583931"/>
            <a:ext cx="3409244" cy="650875"/>
          </a:xfrm>
        </p:spPr>
        <p:txBody>
          <a:bodyPr>
            <a:normAutofit fontScale="90000"/>
          </a:bodyPr>
          <a:lstStyle/>
          <a:p>
            <a:r>
              <a:rPr lang="it-IT" sz="2800" dirty="0" smtClean="0">
                <a:solidFill>
                  <a:srgbClr val="445364"/>
                </a:solidFill>
                <a:latin typeface="Fedra Sans Std Bold" panose="020B0804040000020004" pitchFamily="34" charset="0"/>
                <a:ea typeface="+mn-ea"/>
                <a:cs typeface="Arial" panose="020B0604020202020204" pitchFamily="34" charset="0"/>
              </a:rPr>
              <a:t>AUDIENCE DEVELOPMENT</a:t>
            </a:r>
            <a:endParaRPr lang="it-IT" sz="2800" dirty="0">
              <a:solidFill>
                <a:srgbClr val="445364"/>
              </a:solidFill>
              <a:latin typeface="Fedra Sans Std Bold" panose="020B0804040000020004" pitchFamily="34" charset="0"/>
              <a:ea typeface="+mn-ea"/>
              <a:cs typeface="Arial" panose="020B0604020202020204" pitchFamily="34" charset="0"/>
            </a:endParaRPr>
          </a:p>
        </p:txBody>
      </p:sp>
      <p:sp>
        <p:nvSpPr>
          <p:cNvPr id="5" name="CasellaDiTesto 4"/>
          <p:cNvSpPr txBox="1"/>
          <p:nvPr/>
        </p:nvSpPr>
        <p:spPr>
          <a:xfrm>
            <a:off x="11605" y="1951609"/>
            <a:ext cx="3183995" cy="3693319"/>
          </a:xfrm>
          <a:prstGeom prst="rect">
            <a:avLst/>
          </a:prstGeom>
          <a:noFill/>
        </p:spPr>
        <p:txBody>
          <a:bodyPr wrap="square" rtlCol="0">
            <a:spAutoFit/>
          </a:bodyPr>
          <a:lstStyle/>
          <a:p>
            <a:r>
              <a:rPr lang="it-IT" dirty="0" smtClean="0">
                <a:solidFill>
                  <a:schemeClr val="bg1"/>
                </a:solidFill>
                <a:latin typeface="Fedra Sans Std Bold" panose="020B0804040000020004" pitchFamily="34" charset="0"/>
              </a:rPr>
              <a:t>Le nuove sfide sull’accesso e sulla partecipazione alla cultura</a:t>
            </a:r>
          </a:p>
          <a:p>
            <a:endParaRPr lang="it-IT" dirty="0">
              <a:solidFill>
                <a:schemeClr val="bg1"/>
              </a:solidFill>
              <a:latin typeface="Fedra Sans Std Bold" panose="020B0804040000020004" pitchFamily="34" charset="0"/>
            </a:endParaRPr>
          </a:p>
          <a:p>
            <a:r>
              <a:rPr lang="it-IT" dirty="0" smtClean="0">
                <a:solidFill>
                  <a:schemeClr val="bg1"/>
                </a:solidFill>
                <a:latin typeface="Fedra Sans Std Bold" panose="020B0804040000020004" pitchFamily="34" charset="0"/>
              </a:rPr>
              <a:t>Processo di progressiva stratificazione, ibridazione e multidimensionalità della partecipazione culturale</a:t>
            </a:r>
          </a:p>
          <a:p>
            <a:endParaRPr lang="it-IT" dirty="0">
              <a:solidFill>
                <a:schemeClr val="bg1"/>
              </a:solidFill>
              <a:latin typeface="Fedra Sans Std Bold" panose="020B0804040000020004" pitchFamily="34" charset="0"/>
            </a:endParaRPr>
          </a:p>
          <a:p>
            <a:r>
              <a:rPr lang="it-IT" dirty="0" smtClean="0">
                <a:solidFill>
                  <a:schemeClr val="bg1"/>
                </a:solidFill>
                <a:latin typeface="Fedra Sans Std Bold" panose="020B0804040000020004" pitchFamily="34" charset="0"/>
              </a:rPr>
              <a:t>Crescita di pratiche alternative</a:t>
            </a:r>
            <a:endParaRPr lang="it-IT" dirty="0">
              <a:solidFill>
                <a:schemeClr val="bg1"/>
              </a:solidFill>
              <a:latin typeface="Fedra Sans Std Bold" panose="020B0804040000020004" pitchFamily="34" charset="0"/>
            </a:endParaRPr>
          </a:p>
        </p:txBody>
      </p:sp>
      <p:sp>
        <p:nvSpPr>
          <p:cNvPr id="7" name="Rettangolo 6"/>
          <p:cNvSpPr/>
          <p:nvPr/>
        </p:nvSpPr>
        <p:spPr>
          <a:xfrm>
            <a:off x="7995197" y="1257234"/>
            <a:ext cx="1836947" cy="1702193"/>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Fedra Sans Std Book" panose="020B0504040000020004" pitchFamily="34" charset="0"/>
              </a:rPr>
              <a:t>SVILUPPO DEI PUBBLICI IN SENSO QUANTITATIVO E QUALITATIVO</a:t>
            </a:r>
            <a:endParaRPr lang="it-IT" sz="1400" dirty="0">
              <a:latin typeface="Fedra Sans Std Book" panose="020B0504040000020004" pitchFamily="34" charset="0"/>
            </a:endParaRPr>
          </a:p>
        </p:txBody>
      </p:sp>
      <p:sp>
        <p:nvSpPr>
          <p:cNvPr id="8" name="CasellaDiTesto 7"/>
          <p:cNvSpPr txBox="1"/>
          <p:nvPr/>
        </p:nvSpPr>
        <p:spPr>
          <a:xfrm>
            <a:off x="9060983" y="2735503"/>
            <a:ext cx="1635384" cy="461665"/>
          </a:xfrm>
          <a:prstGeom prst="rect">
            <a:avLst/>
          </a:prstGeom>
          <a:noFill/>
        </p:spPr>
        <p:txBody>
          <a:bodyPr wrap="none" rtlCol="0">
            <a:spAutoFit/>
          </a:bodyPr>
          <a:lstStyle/>
          <a:p>
            <a:r>
              <a:rPr lang="it-IT" sz="2400" dirty="0" smtClean="0">
                <a:solidFill>
                  <a:schemeClr val="bg1"/>
                </a:solidFill>
                <a:latin typeface="Fedra Sans Std Bold" panose="020B0804040000020004" pitchFamily="34" charset="0"/>
              </a:rPr>
              <a:t>PUBBLICI</a:t>
            </a:r>
            <a:endParaRPr lang="it-IT" sz="2400" dirty="0">
              <a:solidFill>
                <a:schemeClr val="bg1"/>
              </a:solidFill>
              <a:latin typeface="Fedra Sans Std Bold" panose="020B0804040000020004" pitchFamily="34" charset="0"/>
            </a:endParaRPr>
          </a:p>
        </p:txBody>
      </p:sp>
      <p:sp>
        <p:nvSpPr>
          <p:cNvPr id="10" name="Rettangolo 9"/>
          <p:cNvSpPr/>
          <p:nvPr/>
        </p:nvSpPr>
        <p:spPr>
          <a:xfrm>
            <a:off x="4776032" y="3811493"/>
            <a:ext cx="1836947" cy="1702193"/>
          </a:xfrm>
          <a:prstGeom prst="rect">
            <a:avLst/>
          </a:prstGeom>
          <a:solidFill>
            <a:srgbClr val="00B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Fedra Sans Std Book" panose="020B0504040000020004" pitchFamily="34" charset="0"/>
              </a:rPr>
              <a:t>SPERIMENTARE NUOVE FORME DI COINVOLGIMENTO </a:t>
            </a:r>
            <a:endParaRPr lang="it-IT" sz="1400" dirty="0">
              <a:latin typeface="Fedra Sans Std Book" panose="020B0504040000020004" pitchFamily="34" charset="0"/>
            </a:endParaRPr>
          </a:p>
        </p:txBody>
      </p:sp>
      <p:sp>
        <p:nvSpPr>
          <p:cNvPr id="11" name="CasellaDiTesto 10"/>
          <p:cNvSpPr txBox="1"/>
          <p:nvPr/>
        </p:nvSpPr>
        <p:spPr>
          <a:xfrm>
            <a:off x="5744382" y="5282853"/>
            <a:ext cx="2675156" cy="461665"/>
          </a:xfrm>
          <a:prstGeom prst="rect">
            <a:avLst/>
          </a:prstGeom>
          <a:noFill/>
        </p:spPr>
        <p:txBody>
          <a:bodyPr wrap="none" rtlCol="0">
            <a:spAutoFit/>
          </a:bodyPr>
          <a:lstStyle/>
          <a:p>
            <a:r>
              <a:rPr lang="it-IT" sz="2400" dirty="0" smtClean="0">
                <a:solidFill>
                  <a:schemeClr val="bg1"/>
                </a:solidFill>
                <a:latin typeface="Fedra Sans Std Bold" panose="020B0804040000020004" pitchFamily="34" charset="0"/>
              </a:rPr>
              <a:t>MEDIA DIGITALI</a:t>
            </a:r>
            <a:endParaRPr lang="it-IT" sz="2400" dirty="0">
              <a:solidFill>
                <a:schemeClr val="bg1"/>
              </a:solidFill>
              <a:latin typeface="Fedra Sans Std Bold" panose="020B0804040000020004" pitchFamily="34" charset="0"/>
            </a:endParaRPr>
          </a:p>
        </p:txBody>
      </p:sp>
      <p:sp>
        <p:nvSpPr>
          <p:cNvPr id="12" name="Rettangolo 11"/>
          <p:cNvSpPr/>
          <p:nvPr/>
        </p:nvSpPr>
        <p:spPr>
          <a:xfrm>
            <a:off x="8512614" y="3813978"/>
            <a:ext cx="1836947" cy="1702193"/>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Fedra Sans Std Book" panose="020B0504040000020004" pitchFamily="34" charset="0"/>
              </a:rPr>
              <a:t>RAFFORZARE LE COMPETENZE DEGLI OPERATORI CHE DEVONO AFFRONTARE LE MOLTE SFIDE DEI PUBBLICI</a:t>
            </a:r>
            <a:endParaRPr lang="it-IT" sz="1400" dirty="0">
              <a:latin typeface="Fedra Sans Std Book" panose="020B0504040000020004" pitchFamily="34" charset="0"/>
            </a:endParaRPr>
          </a:p>
        </p:txBody>
      </p:sp>
      <p:sp>
        <p:nvSpPr>
          <p:cNvPr id="13" name="Rettangolo 12"/>
          <p:cNvSpPr/>
          <p:nvPr/>
        </p:nvSpPr>
        <p:spPr>
          <a:xfrm>
            <a:off x="4373277" y="1254849"/>
            <a:ext cx="1836947" cy="1702193"/>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Fedra Sans Std Book" panose="020B0504040000020004" pitchFamily="34" charset="0"/>
              </a:rPr>
              <a:t>LA PARTECIPAZIONE CULTURALE E IL SUO MUTAMENTO STRUTTURALE PROFONDO</a:t>
            </a:r>
            <a:endParaRPr lang="it-IT" sz="1400" dirty="0">
              <a:latin typeface="Fedra Sans Std Book" panose="020B0504040000020004" pitchFamily="34" charset="0"/>
            </a:endParaRPr>
          </a:p>
        </p:txBody>
      </p:sp>
      <p:sp>
        <p:nvSpPr>
          <p:cNvPr id="14" name="CasellaDiTesto 13"/>
          <p:cNvSpPr txBox="1"/>
          <p:nvPr/>
        </p:nvSpPr>
        <p:spPr>
          <a:xfrm>
            <a:off x="9238819" y="5335553"/>
            <a:ext cx="2351926" cy="461665"/>
          </a:xfrm>
          <a:prstGeom prst="rect">
            <a:avLst/>
          </a:prstGeom>
          <a:noFill/>
        </p:spPr>
        <p:txBody>
          <a:bodyPr wrap="none" rtlCol="0">
            <a:spAutoFit/>
          </a:bodyPr>
          <a:lstStyle/>
          <a:p>
            <a:r>
              <a:rPr lang="it-IT" sz="2400" dirty="0" smtClean="0">
                <a:solidFill>
                  <a:schemeClr val="bg1"/>
                </a:solidFill>
                <a:latin typeface="Fedra Sans Std Bold" panose="020B0804040000020004" pitchFamily="34" charset="0"/>
              </a:rPr>
              <a:t>COMPETENZE</a:t>
            </a:r>
            <a:endParaRPr lang="it-IT" sz="2400" dirty="0">
              <a:solidFill>
                <a:schemeClr val="bg1"/>
              </a:solidFill>
              <a:latin typeface="Fedra Sans Std Bold" panose="020B0804040000020004" pitchFamily="34" charset="0"/>
            </a:endParaRPr>
          </a:p>
        </p:txBody>
      </p:sp>
      <p:sp>
        <p:nvSpPr>
          <p:cNvPr id="15" name="CasellaDiTesto 14"/>
          <p:cNvSpPr txBox="1"/>
          <p:nvPr/>
        </p:nvSpPr>
        <p:spPr>
          <a:xfrm>
            <a:off x="4622363" y="2726209"/>
            <a:ext cx="2891497" cy="461665"/>
          </a:xfrm>
          <a:prstGeom prst="rect">
            <a:avLst/>
          </a:prstGeom>
          <a:noFill/>
        </p:spPr>
        <p:txBody>
          <a:bodyPr wrap="none" rtlCol="0">
            <a:spAutoFit/>
          </a:bodyPr>
          <a:lstStyle/>
          <a:p>
            <a:r>
              <a:rPr lang="it-IT" sz="2400" dirty="0" smtClean="0">
                <a:solidFill>
                  <a:schemeClr val="bg1"/>
                </a:solidFill>
                <a:latin typeface="Fedra Sans Std Bold" panose="020B0804040000020004" pitchFamily="34" charset="0"/>
              </a:rPr>
              <a:t>PARTECIPAZIONE</a:t>
            </a:r>
            <a:endParaRPr lang="it-IT" sz="2400" dirty="0">
              <a:solidFill>
                <a:schemeClr val="bg1"/>
              </a:solidFill>
              <a:latin typeface="Fedra Sans Std Bold" panose="020B0804040000020004" pitchFamily="34" charset="0"/>
            </a:endParaRPr>
          </a:p>
        </p:txBody>
      </p:sp>
    </p:spTree>
    <p:extLst>
      <p:ext uri="{BB962C8B-B14F-4D97-AF65-F5344CB8AC3E}">
        <p14:creationId xmlns="" xmlns:p14="http://schemas.microsoft.com/office/powerpoint/2010/main" val="358807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9905427" y="1356109"/>
            <a:ext cx="2276593" cy="4888088"/>
          </a:xfrm>
          <a:prstGeom prst="rect">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it-IT" sz="1400" b="1" dirty="0" smtClean="0">
                <a:solidFill>
                  <a:schemeClr val="bg1"/>
                </a:solidFill>
                <a:latin typeface="Fedra Sans Std Book" panose="020B0504040000020004" pitchFamily="34" charset="0"/>
              </a:rPr>
              <a:t>FATHER</a:t>
            </a:r>
            <a:r>
              <a:rPr lang="it-IT" sz="1400" dirty="0" smtClean="0">
                <a:solidFill>
                  <a:schemeClr val="bg1"/>
                </a:solidFill>
                <a:latin typeface="Fedra Sans Std Book" panose="020B0504040000020004" pitchFamily="34" charset="0"/>
              </a:rPr>
              <a:t> </a:t>
            </a:r>
            <a:r>
              <a:rPr lang="it-IT" sz="1400" b="1" dirty="0" smtClean="0">
                <a:solidFill>
                  <a:schemeClr val="bg1"/>
                </a:solidFill>
                <a:latin typeface="Fedra Sans Std Book" panose="020B0504040000020004" pitchFamily="34" charset="0"/>
              </a:rPr>
              <a:t>AND SON </a:t>
            </a:r>
            <a:r>
              <a:rPr lang="it-IT" sz="1400" dirty="0" smtClean="0">
                <a:latin typeface="Fedra Sans Std Book" panose="020B0504040000020004" pitchFamily="34" charset="0"/>
              </a:rPr>
              <a:t>È IL VIDEOGIOCO DEL MANN</a:t>
            </a:r>
          </a:p>
          <a:p>
            <a:pPr marL="285750" indent="-285750">
              <a:buFont typeface="Wingdings" panose="05000000000000000000" pitchFamily="2" charset="2"/>
              <a:buChar char="ü"/>
            </a:pPr>
            <a:r>
              <a:rPr lang="it-IT" sz="1400" dirty="0">
                <a:latin typeface="Fedra Sans Std Book" panose="020B0504040000020004" pitchFamily="34" charset="0"/>
              </a:rPr>
              <a:t>È IL VIDEOGIOCO CULTURALE PIÙ SCARICATO AL MONDO</a:t>
            </a:r>
          </a:p>
          <a:p>
            <a:pPr marL="285750" indent="-285750">
              <a:buFont typeface="Wingdings" panose="05000000000000000000" pitchFamily="2" charset="2"/>
              <a:buChar char="ü"/>
            </a:pPr>
            <a:r>
              <a:rPr lang="it-IT" sz="1400" dirty="0">
                <a:latin typeface="Fedra Sans Std Book" panose="020B0504040000020004" pitchFamily="34" charset="0"/>
              </a:rPr>
              <a:t>1 MILIONE DI DOWNLOAD</a:t>
            </a:r>
          </a:p>
          <a:p>
            <a:pPr marL="285750" indent="-285750">
              <a:buFont typeface="Wingdings" panose="05000000000000000000" pitchFamily="2" charset="2"/>
              <a:buChar char="ü"/>
            </a:pPr>
            <a:r>
              <a:rPr lang="it-IT" sz="1400" smtClean="0">
                <a:latin typeface="Fedra Sans Std Book" panose="020B0504040000020004" pitchFamily="34" charset="0"/>
              </a:rPr>
              <a:t>1,5 MILIONI </a:t>
            </a:r>
            <a:r>
              <a:rPr lang="it-IT" sz="1400" dirty="0" smtClean="0">
                <a:latin typeface="Fedra Sans Std Book" panose="020B0504040000020004" pitchFamily="34" charset="0"/>
              </a:rPr>
              <a:t>DI ORE INVESTITE GIOCANDO A FATHER AND SON</a:t>
            </a:r>
          </a:p>
          <a:p>
            <a:pPr marL="285750" indent="-285750">
              <a:buFont typeface="Wingdings" panose="05000000000000000000" pitchFamily="2" charset="2"/>
              <a:buChar char="ü"/>
            </a:pPr>
            <a:r>
              <a:rPr lang="it-IT" sz="1400" dirty="0" smtClean="0">
                <a:latin typeface="Fedra Sans Std Book" panose="020B0504040000020004" pitchFamily="34" charset="0"/>
              </a:rPr>
              <a:t>ALCUNE FUNZIONALITÀ POSSONO ESSERE SBLOCCATE SOLO RECANDOSI AL MANN</a:t>
            </a:r>
          </a:p>
        </p:txBody>
      </p:sp>
      <p:sp>
        <p:nvSpPr>
          <p:cNvPr id="2" name="Titolo 1"/>
          <p:cNvSpPr>
            <a:spLocks noGrp="1"/>
          </p:cNvSpPr>
          <p:nvPr>
            <p:ph type="title"/>
          </p:nvPr>
        </p:nvSpPr>
        <p:spPr>
          <a:xfrm>
            <a:off x="6516511" y="0"/>
            <a:ext cx="5675489" cy="515408"/>
          </a:xfrm>
        </p:spPr>
        <p:txBody>
          <a:bodyPr>
            <a:normAutofit/>
          </a:bodyPr>
          <a:lstStyle/>
          <a:p>
            <a:pPr algn="r"/>
            <a:r>
              <a:rPr lang="it-IT" sz="2400" dirty="0">
                <a:solidFill>
                  <a:srgbClr val="445364"/>
                </a:solidFill>
                <a:latin typeface="Fedra Sans Std Bold" panose="020B0804040000020004" pitchFamily="34" charset="0"/>
                <a:ea typeface="+mn-ea"/>
                <a:cs typeface="+mn-cs"/>
              </a:rPr>
              <a:t>PROGETTARE IL COINVOLGIMENTO</a:t>
            </a:r>
          </a:p>
        </p:txBody>
      </p:sp>
      <p:sp>
        <p:nvSpPr>
          <p:cNvPr id="4" name="CasellaDiTesto 3"/>
          <p:cNvSpPr txBox="1"/>
          <p:nvPr/>
        </p:nvSpPr>
        <p:spPr>
          <a:xfrm>
            <a:off x="79023" y="666044"/>
            <a:ext cx="7744177" cy="923330"/>
          </a:xfrm>
          <a:prstGeom prst="rect">
            <a:avLst/>
          </a:prstGeom>
          <a:noFill/>
        </p:spPr>
        <p:txBody>
          <a:bodyPr wrap="square" rtlCol="0">
            <a:spAutoFit/>
          </a:bodyPr>
          <a:lstStyle/>
          <a:p>
            <a:r>
              <a:rPr lang="it-IT" dirty="0" smtClean="0">
                <a:solidFill>
                  <a:srgbClr val="7C98AB"/>
                </a:solidFill>
                <a:latin typeface="Fedra Sans Std Book" panose="020B0504040000020004" pitchFamily="34" charset="0"/>
              </a:rPr>
              <a:t>IL FUTURO DEL PATRIMONIO CULTURALE NON POTRÀ PRESCINDERE DAL COINVOLGIMENTO COME STRUMENTO DI PROGETTAZIONE E COME METRICA DELL’ESPERIENZA DEI PUBBLICI CULTURALI</a:t>
            </a: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4531" y="1977374"/>
            <a:ext cx="5357132" cy="3013387"/>
          </a:xfrm>
          <a:prstGeom prst="rect">
            <a:avLst/>
          </a:prstGeom>
        </p:spPr>
      </p:pic>
      <p:sp>
        <p:nvSpPr>
          <p:cNvPr id="8" name="Rettangolo 7"/>
          <p:cNvSpPr/>
          <p:nvPr/>
        </p:nvSpPr>
        <p:spPr>
          <a:xfrm>
            <a:off x="640842" y="2833771"/>
            <a:ext cx="327378" cy="1319409"/>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026571" y="2833771"/>
            <a:ext cx="327378" cy="1319409"/>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rot="2602542">
            <a:off x="9913215" y="1077357"/>
            <a:ext cx="327378" cy="912171"/>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rot="18906683">
            <a:off x="9889491" y="5594644"/>
            <a:ext cx="327378" cy="889286"/>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082745" y="4254966"/>
            <a:ext cx="864104" cy="2902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640842" y="5147082"/>
            <a:ext cx="5668576" cy="923330"/>
          </a:xfrm>
          <a:prstGeom prst="rect">
            <a:avLst/>
          </a:prstGeom>
          <a:noFill/>
        </p:spPr>
        <p:txBody>
          <a:bodyPr wrap="square" rtlCol="0">
            <a:spAutoFit/>
          </a:bodyPr>
          <a:lstStyle/>
          <a:p>
            <a:pPr algn="ctr"/>
            <a:r>
              <a:rPr lang="it-IT" dirty="0" smtClean="0">
                <a:solidFill>
                  <a:srgbClr val="7C98AB"/>
                </a:solidFill>
                <a:latin typeface="Fedra Sans Std Book" panose="020B0504040000020004" pitchFamily="34" charset="0"/>
              </a:rPr>
              <a:t>Superare la tradizionale trasmissione dei saperi dall’alto verso il basso a favore di orizzontalità di processo in cui il pubblico influenza l’evoluzione del progetto</a:t>
            </a:r>
            <a:endParaRPr lang="it-IT" dirty="0">
              <a:solidFill>
                <a:srgbClr val="7C98AB"/>
              </a:solidFill>
              <a:latin typeface="Fedra Sans Std Book" panose="020B0504040000020004" pitchFamily="34" charset="0"/>
            </a:endParaRPr>
          </a:p>
        </p:txBody>
      </p:sp>
      <p:sp>
        <p:nvSpPr>
          <p:cNvPr id="5" name="Freccia destra 4"/>
          <p:cNvSpPr/>
          <p:nvPr/>
        </p:nvSpPr>
        <p:spPr>
          <a:xfrm>
            <a:off x="6754793" y="2833771"/>
            <a:ext cx="2734439" cy="1421195"/>
          </a:xfrm>
          <a:prstGeom prst="rightArrow">
            <a:avLst/>
          </a:prstGeom>
          <a:no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rgbClr val="7C98AB"/>
                </a:solidFill>
              </a:rPr>
              <a:t>L’ESPERIENZA PASSIVA CEDE IL POSTO ALLA FRUIZIONE ATTIVA</a:t>
            </a:r>
            <a:endParaRPr lang="it-IT" sz="1200" b="1" dirty="0">
              <a:solidFill>
                <a:srgbClr val="7C98AB"/>
              </a:solidFill>
            </a:endParaRPr>
          </a:p>
        </p:txBody>
      </p:sp>
    </p:spTree>
    <p:extLst>
      <p:ext uri="{BB962C8B-B14F-4D97-AF65-F5344CB8AC3E}">
        <p14:creationId xmlns="" xmlns:p14="http://schemas.microsoft.com/office/powerpoint/2010/main" val="366269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64760" y="1577692"/>
            <a:ext cx="11026254" cy="3439236"/>
          </a:xfrm>
          <a:prstGeom prst="rect">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3886200" y="365126"/>
            <a:ext cx="8305800" cy="684742"/>
          </a:xfrm>
        </p:spPr>
        <p:txBody>
          <a:bodyPr>
            <a:normAutofit fontScale="90000"/>
          </a:bodyPr>
          <a:lstStyle/>
          <a:p>
            <a:pPr algn="r"/>
            <a:r>
              <a:rPr lang="it-IT" sz="2500" dirty="0" smtClean="0">
                <a:solidFill>
                  <a:srgbClr val="445364"/>
                </a:solidFill>
                <a:latin typeface="Fedra Sans Std Normal" panose="020B0504040000020004" pitchFamily="34" charset="0"/>
                <a:ea typeface="+mn-ea"/>
                <a:cs typeface="Arial" panose="020B0604020202020204" pitchFamily="34" charset="0"/>
              </a:rPr>
              <a:t>LA CONVENZIONE </a:t>
            </a:r>
            <a:r>
              <a:rPr lang="it-IT" sz="2500" dirty="0">
                <a:solidFill>
                  <a:srgbClr val="445364"/>
                </a:solidFill>
                <a:latin typeface="Fedra Sans Std Normal" panose="020B0504040000020004" pitchFamily="34" charset="0"/>
                <a:ea typeface="+mn-ea"/>
                <a:cs typeface="Arial" panose="020B0604020202020204" pitchFamily="34" charset="0"/>
              </a:rPr>
              <a:t>DI </a:t>
            </a:r>
            <a:r>
              <a:rPr lang="it-IT" sz="2500" dirty="0" smtClean="0">
                <a:solidFill>
                  <a:srgbClr val="445364"/>
                </a:solidFill>
                <a:latin typeface="Fedra Sans Std Normal" panose="020B0504040000020004" pitchFamily="34" charset="0"/>
                <a:ea typeface="+mn-ea"/>
                <a:cs typeface="Arial" panose="020B0604020202020204" pitchFamily="34" charset="0"/>
              </a:rPr>
              <a:t>FARO E LE COMUNITÀ DI EREDITÀ</a:t>
            </a:r>
            <a:endParaRPr lang="it-IT" sz="2500" dirty="0">
              <a:solidFill>
                <a:srgbClr val="445364"/>
              </a:solidFill>
              <a:latin typeface="Fedra Sans Std Normal" panose="020B0504040000020004" pitchFamily="34" charset="0"/>
              <a:ea typeface="+mn-ea"/>
              <a:cs typeface="Arial" panose="020B0604020202020204" pitchFamily="34" charset="0"/>
            </a:endParaRPr>
          </a:p>
        </p:txBody>
      </p:sp>
      <p:sp>
        <p:nvSpPr>
          <p:cNvPr id="3" name="Segnaposto contenuto 2"/>
          <p:cNvSpPr>
            <a:spLocks noGrp="1"/>
          </p:cNvSpPr>
          <p:nvPr>
            <p:ph idx="1"/>
          </p:nvPr>
        </p:nvSpPr>
        <p:spPr>
          <a:xfrm>
            <a:off x="920087" y="2149442"/>
            <a:ext cx="10515600" cy="2148064"/>
          </a:xfrm>
        </p:spPr>
        <p:txBody>
          <a:bodyPr>
            <a:normAutofit/>
          </a:bodyPr>
          <a:lstStyle/>
          <a:p>
            <a:pPr marL="0" indent="0" algn="ctr">
              <a:buNone/>
            </a:pPr>
            <a:r>
              <a:rPr lang="it-IT" sz="2000" dirty="0" smtClean="0">
                <a:solidFill>
                  <a:schemeClr val="bg1"/>
                </a:solidFill>
                <a:latin typeface="Fedra Sans Std Bold" panose="020B0804040000020004" pitchFamily="34" charset="0"/>
              </a:rPr>
              <a:t>«L’EREDITA’ CULTURALE E’ UN INSIEME DI RISORSE EREDITATE DAL PASSATO CHE LE POPOLAZIONI IDENTIFICANO (…) COME RIFLESSO ED ESPRESSIONE DEI LORO VALORI, CREDENZE, CONOSCENZE E TRADIZIONI, IN CONTINUA EVOLUZIONE» </a:t>
            </a:r>
          </a:p>
          <a:p>
            <a:pPr marL="0" indent="0" algn="ctr">
              <a:buNone/>
            </a:pPr>
            <a:endParaRPr lang="it-IT" sz="2000" dirty="0">
              <a:solidFill>
                <a:schemeClr val="bg1"/>
              </a:solidFill>
              <a:latin typeface="Fedra Sans Std Bold" panose="020B0804040000020004" pitchFamily="34" charset="0"/>
            </a:endParaRPr>
          </a:p>
          <a:p>
            <a:pPr marL="0" indent="0" algn="ctr">
              <a:buNone/>
            </a:pPr>
            <a:r>
              <a:rPr lang="it-IT" sz="2000" dirty="0" smtClean="0">
                <a:solidFill>
                  <a:schemeClr val="bg1"/>
                </a:solidFill>
                <a:latin typeface="Fedra Sans Std Bold" panose="020B0804040000020004" pitchFamily="34" charset="0"/>
              </a:rPr>
              <a:t>«UNA COMUNITA’ DI EREDITA’ è COSTITUITA DA UN INSIEME DI PERSONE CHE ATTRIBUISCE VALORE AD ASPETTI SPECIFICI DELL’EREDITA’ CULTURALE»</a:t>
            </a:r>
          </a:p>
          <a:p>
            <a:pPr marL="0" indent="0" algn="ctr">
              <a:buNone/>
            </a:pPr>
            <a:endParaRPr lang="it-IT" sz="2000" dirty="0">
              <a:solidFill>
                <a:schemeClr val="bg1"/>
              </a:solidFill>
              <a:latin typeface="Fedra Sans Std Bold" panose="020B0804040000020004" pitchFamily="34" charset="0"/>
            </a:endParaRPr>
          </a:p>
          <a:p>
            <a:pPr marL="0" indent="0" algn="ctr">
              <a:buNone/>
            </a:pPr>
            <a:endParaRPr lang="it-IT" sz="2000" dirty="0">
              <a:solidFill>
                <a:schemeClr val="bg1"/>
              </a:solidFill>
              <a:latin typeface="Fedra Sans Std Bold" panose="020B0804040000020004" pitchFamily="34"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5734" y="897898"/>
            <a:ext cx="1841546" cy="1212351"/>
          </a:xfrm>
          <a:prstGeom prst="rect">
            <a:avLst/>
          </a:prstGeom>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49193" y="4494646"/>
            <a:ext cx="1825938" cy="1202076"/>
          </a:xfrm>
          <a:prstGeom prst="rect">
            <a:avLst/>
          </a:prstGeom>
        </p:spPr>
      </p:pic>
    </p:spTree>
    <p:extLst>
      <p:ext uri="{BB962C8B-B14F-4D97-AF65-F5344CB8AC3E}">
        <p14:creationId xmlns="" xmlns:p14="http://schemas.microsoft.com/office/powerpoint/2010/main" val="289097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0" y="0"/>
            <a:ext cx="3510844" cy="685800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Pentagono 2"/>
          <p:cNvSpPr/>
          <p:nvPr/>
        </p:nvSpPr>
        <p:spPr>
          <a:xfrm>
            <a:off x="3496160" y="1430482"/>
            <a:ext cx="2889281" cy="943364"/>
          </a:xfrm>
          <a:prstGeom prst="homePlat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Fedra Sans Std Book" panose="020B0504040000020004" pitchFamily="34" charset="0"/>
              </a:rPr>
              <a:t>I TEMI DI QUEST’ANNO</a:t>
            </a:r>
            <a:endParaRPr lang="it-IT" b="1" dirty="0">
              <a:latin typeface="Fedra Sans Std Book" panose="020B0504040000020004" pitchFamily="34" charset="0"/>
            </a:endParaRPr>
          </a:p>
        </p:txBody>
      </p:sp>
      <p:sp>
        <p:nvSpPr>
          <p:cNvPr id="19" name="Ovale 18"/>
          <p:cNvSpPr/>
          <p:nvPr/>
        </p:nvSpPr>
        <p:spPr>
          <a:xfrm>
            <a:off x="9037681" y="2449990"/>
            <a:ext cx="2238180" cy="2227028"/>
          </a:xfrm>
          <a:prstGeom prst="ellips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Fedra Sans Std Normal" panose="020B0504040000020004" pitchFamily="34" charset="0"/>
              </a:rPr>
              <a:t>PARTECIPAZIONE E CONSUMO CULTURALE</a:t>
            </a:r>
            <a:endParaRPr lang="it-IT" sz="1200" b="1" dirty="0">
              <a:solidFill>
                <a:schemeClr val="bg1"/>
              </a:solidFill>
              <a:latin typeface="Fedra Sans Std Normal" panose="020B0504040000020004" pitchFamily="34" charset="0"/>
            </a:endParaRPr>
          </a:p>
        </p:txBody>
      </p:sp>
      <p:sp>
        <p:nvSpPr>
          <p:cNvPr id="17" name="Ovale 16"/>
          <p:cNvSpPr/>
          <p:nvPr/>
        </p:nvSpPr>
        <p:spPr>
          <a:xfrm>
            <a:off x="7150781" y="2401047"/>
            <a:ext cx="2238180" cy="2227028"/>
          </a:xfrm>
          <a:prstGeom prst="ellips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Fedra Sans Std Normal" panose="020B0504040000020004" pitchFamily="34" charset="0"/>
              </a:rPr>
              <a:t>PROGETTAZIONE INTEGRATA ED ECONOMIA DEI TERRITORI</a:t>
            </a:r>
            <a:endParaRPr lang="it-IT" sz="1200" b="1" dirty="0">
              <a:solidFill>
                <a:schemeClr val="bg1"/>
              </a:solidFill>
              <a:latin typeface="Fedra Sans Std Normal" panose="020B0504040000020004" pitchFamily="34" charset="0"/>
            </a:endParaRPr>
          </a:p>
        </p:txBody>
      </p:sp>
      <p:sp>
        <p:nvSpPr>
          <p:cNvPr id="7" name="CasellaDiTesto 6"/>
          <p:cNvSpPr txBox="1"/>
          <p:nvPr/>
        </p:nvSpPr>
        <p:spPr>
          <a:xfrm>
            <a:off x="5206403" y="255014"/>
            <a:ext cx="6773334" cy="923330"/>
          </a:xfrm>
          <a:prstGeom prst="rect">
            <a:avLst/>
          </a:prstGeom>
          <a:noFill/>
        </p:spPr>
        <p:txBody>
          <a:bodyPr wrap="square" rtlCol="0">
            <a:spAutoFit/>
          </a:bodyPr>
          <a:lstStyle/>
          <a:p>
            <a:pPr algn="r"/>
            <a:r>
              <a:rPr lang="it-IT" dirty="0">
                <a:solidFill>
                  <a:srgbClr val="445364"/>
                </a:solidFill>
                <a:latin typeface="Fedra Sans Std Book" panose="020B0504040000020004" pitchFamily="34" charset="0"/>
              </a:rPr>
              <a:t>È </a:t>
            </a:r>
            <a:r>
              <a:rPr lang="it-IT" dirty="0" smtClean="0">
                <a:solidFill>
                  <a:srgbClr val="7C98AB"/>
                </a:solidFill>
                <a:latin typeface="Fedra Sans Std Book" panose="020B0504040000020004" pitchFamily="34" charset="0"/>
              </a:rPr>
              <a:t>L’APPUNTAMENTO PRINCIPALE </a:t>
            </a:r>
            <a:r>
              <a:rPr lang="it-IT" dirty="0" smtClean="0">
                <a:solidFill>
                  <a:srgbClr val="445364"/>
                </a:solidFill>
                <a:latin typeface="Fedra Sans Std Book" panose="020B0504040000020004" pitchFamily="34" charset="0"/>
              </a:rPr>
              <a:t>PER VALUTARE LO </a:t>
            </a:r>
            <a:r>
              <a:rPr lang="it-IT" dirty="0" smtClean="0">
                <a:solidFill>
                  <a:srgbClr val="7C98AB"/>
                </a:solidFill>
                <a:latin typeface="Fedra Sans Std Book" panose="020B0504040000020004" pitchFamily="34" charset="0"/>
              </a:rPr>
              <a:t>STATO DELL’ARTE</a:t>
            </a:r>
            <a:r>
              <a:rPr lang="it-IT" dirty="0" smtClean="0">
                <a:solidFill>
                  <a:srgbClr val="445364"/>
                </a:solidFill>
                <a:latin typeface="Fedra Sans Std Book" panose="020B0504040000020004" pitchFamily="34" charset="0"/>
              </a:rPr>
              <a:t>, CAPIRE LE TENDENZE, RAGIONARE SULLE STRATEGIE FUTURE</a:t>
            </a:r>
            <a:r>
              <a:rPr lang="it-IT" dirty="0" smtClean="0">
                <a:solidFill>
                  <a:srgbClr val="7C98AB"/>
                </a:solidFill>
                <a:latin typeface="Fedra Sans Std Book" panose="020B0504040000020004" pitchFamily="34" charset="0"/>
              </a:rPr>
              <a:t> DELLA CULTURA IN ITALIA</a:t>
            </a:r>
            <a:endParaRPr lang="it-IT" dirty="0">
              <a:solidFill>
                <a:srgbClr val="445364"/>
              </a:solidFill>
              <a:latin typeface="Fedra Sans Std Book" panose="020B0504040000020004" pitchFamily="34" charset="0"/>
            </a:endParaRPr>
          </a:p>
        </p:txBody>
      </p:sp>
      <p:sp>
        <p:nvSpPr>
          <p:cNvPr id="14" name="Ovale 13"/>
          <p:cNvSpPr/>
          <p:nvPr/>
        </p:nvSpPr>
        <p:spPr>
          <a:xfrm>
            <a:off x="8483771" y="4118408"/>
            <a:ext cx="2238180" cy="2227028"/>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Fedra Sans Std Normal" panose="020B0504040000020004" pitchFamily="34" charset="0"/>
              </a:rPr>
              <a:t>BENI COMUNI E IMPRESE </a:t>
            </a:r>
            <a:r>
              <a:rPr lang="it-IT" sz="1200" b="1" dirty="0" err="1" smtClean="0">
                <a:solidFill>
                  <a:schemeClr val="bg1"/>
                </a:solidFill>
                <a:latin typeface="Fedra Sans Std Normal" panose="020B0504040000020004" pitchFamily="34" charset="0"/>
              </a:rPr>
              <a:t>DI</a:t>
            </a:r>
            <a:r>
              <a:rPr lang="it-IT" sz="1200" b="1" dirty="0" smtClean="0">
                <a:solidFill>
                  <a:schemeClr val="bg1"/>
                </a:solidFill>
                <a:latin typeface="Fedra Sans Std Normal" panose="020B0504040000020004" pitchFamily="34" charset="0"/>
              </a:rPr>
              <a:t> COMUNITA’</a:t>
            </a:r>
            <a:endParaRPr lang="it-IT" sz="1200" b="1" dirty="0">
              <a:solidFill>
                <a:schemeClr val="bg1"/>
              </a:solidFill>
              <a:latin typeface="Fedra Sans Std Normal" panose="020B0504040000020004" pitchFamily="34" charset="0"/>
            </a:endParaRPr>
          </a:p>
        </p:txBody>
      </p:sp>
      <p:sp>
        <p:nvSpPr>
          <p:cNvPr id="16" name="Ovale 15"/>
          <p:cNvSpPr/>
          <p:nvPr/>
        </p:nvSpPr>
        <p:spPr>
          <a:xfrm>
            <a:off x="6592471" y="4118408"/>
            <a:ext cx="2238180" cy="2227028"/>
          </a:xfrm>
          <a:prstGeom prst="ellips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Fedra Sans Std Normal" panose="020B0504040000020004" pitchFamily="34" charset="0"/>
              </a:rPr>
              <a:t>IMPRESA CULTURALE </a:t>
            </a:r>
            <a:r>
              <a:rPr lang="it-IT" sz="1200" b="1" dirty="0" smtClean="0">
                <a:latin typeface="Fedra Sans Std Normal" panose="020B0504040000020004" pitchFamily="34" charset="0"/>
              </a:rPr>
              <a:t>PRODOTTO CULTURALE</a:t>
            </a:r>
            <a:endParaRPr lang="it-IT" sz="1200" b="1" dirty="0">
              <a:latin typeface="Fedra Sans Std Normal" panose="020B0504040000020004" pitchFamily="34" charset="0"/>
            </a:endParaRPr>
          </a:p>
        </p:txBody>
      </p:sp>
      <p:sp>
        <p:nvSpPr>
          <p:cNvPr id="18" name="Ovale 17"/>
          <p:cNvSpPr/>
          <p:nvPr/>
        </p:nvSpPr>
        <p:spPr>
          <a:xfrm>
            <a:off x="5266351" y="2449990"/>
            <a:ext cx="2238180" cy="2227028"/>
          </a:xfrm>
          <a:prstGeom prst="ellipse">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Fedra Sans Std Normal" panose="020B0504040000020004" pitchFamily="34" charset="0"/>
              </a:rPr>
              <a:t>TERRITORI E CULTURA</a:t>
            </a:r>
          </a:p>
        </p:txBody>
      </p:sp>
      <p:sp>
        <p:nvSpPr>
          <p:cNvPr id="2" name="Titolo 1"/>
          <p:cNvSpPr>
            <a:spLocks noGrp="1"/>
          </p:cNvSpPr>
          <p:nvPr>
            <p:ph type="title"/>
          </p:nvPr>
        </p:nvSpPr>
        <p:spPr>
          <a:xfrm>
            <a:off x="164261" y="2039570"/>
            <a:ext cx="3346583" cy="1325563"/>
          </a:xfrm>
        </p:spPr>
        <p:txBody>
          <a:bodyPr>
            <a:normAutofit fontScale="90000"/>
          </a:bodyPr>
          <a:lstStyle/>
          <a:p>
            <a:r>
              <a:rPr lang="it-IT" b="1" dirty="0" smtClean="0">
                <a:solidFill>
                  <a:schemeClr val="bg1"/>
                </a:solidFill>
                <a:latin typeface="Georgia" panose="02040502050405020303" pitchFamily="18" charset="0"/>
              </a:rPr>
              <a:t>Il </a:t>
            </a:r>
            <a:br>
              <a:rPr lang="it-IT" b="1" dirty="0" smtClean="0">
                <a:solidFill>
                  <a:schemeClr val="bg1"/>
                </a:solidFill>
                <a:latin typeface="Georgia" panose="02040502050405020303" pitchFamily="18" charset="0"/>
              </a:rPr>
            </a:br>
            <a:r>
              <a:rPr lang="it-IT" b="1" dirty="0" smtClean="0">
                <a:solidFill>
                  <a:srgbClr val="445364"/>
                </a:solidFill>
                <a:latin typeface="Georgia" panose="02040502050405020303" pitchFamily="18" charset="0"/>
              </a:rPr>
              <a:t>RAPPORTO </a:t>
            </a:r>
            <a:br>
              <a:rPr lang="it-IT" b="1" dirty="0" smtClean="0">
                <a:solidFill>
                  <a:srgbClr val="445364"/>
                </a:solidFill>
                <a:latin typeface="Georgia" panose="02040502050405020303" pitchFamily="18" charset="0"/>
              </a:rPr>
            </a:br>
            <a:r>
              <a:rPr lang="it-IT" b="1" dirty="0" smtClean="0">
                <a:solidFill>
                  <a:srgbClr val="445364"/>
                </a:solidFill>
                <a:latin typeface="Georgia" panose="02040502050405020303" pitchFamily="18" charset="0"/>
              </a:rPr>
              <a:t>ANNUALE </a:t>
            </a:r>
            <a:br>
              <a:rPr lang="it-IT" b="1" dirty="0" smtClean="0">
                <a:solidFill>
                  <a:srgbClr val="445364"/>
                </a:solidFill>
                <a:latin typeface="Georgia" panose="02040502050405020303" pitchFamily="18" charset="0"/>
              </a:rPr>
            </a:br>
            <a:r>
              <a:rPr lang="it-IT" b="1" dirty="0" smtClean="0">
                <a:solidFill>
                  <a:schemeClr val="bg1"/>
                </a:solidFill>
                <a:latin typeface="Georgia" panose="02040502050405020303" pitchFamily="18" charset="0"/>
              </a:rPr>
              <a:t>2017</a:t>
            </a:r>
            <a:endParaRPr lang="it-IT" b="1" dirty="0">
              <a:solidFill>
                <a:schemeClr val="bg1"/>
              </a:solidFill>
              <a:latin typeface="Georgia" panose="02040502050405020303" pitchFamily="18" charset="0"/>
            </a:endParaRPr>
          </a:p>
        </p:txBody>
      </p:sp>
      <p:sp>
        <p:nvSpPr>
          <p:cNvPr id="11" name="Text Box 33"/>
          <p:cNvSpPr txBox="1">
            <a:spLocks noChangeArrowheads="1"/>
          </p:cNvSpPr>
          <p:nvPr/>
        </p:nvSpPr>
        <p:spPr bwMode="auto">
          <a:xfrm>
            <a:off x="228196" y="6281214"/>
            <a:ext cx="3423019" cy="523220"/>
          </a:xfrm>
          <a:prstGeom prst="rect">
            <a:avLst/>
          </a:prstGeom>
          <a:no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it-IT" altLang="it-IT" sz="2800" b="1" dirty="0">
                <a:solidFill>
                  <a:schemeClr val="bg1"/>
                </a:solidFill>
                <a:latin typeface="Fedra Sans Std Normal" panose="020B0504040000020004" pitchFamily="34" charset="0"/>
              </a:rPr>
              <a:t>#impresacultura</a:t>
            </a:r>
          </a:p>
        </p:txBody>
      </p:sp>
      <p:sp>
        <p:nvSpPr>
          <p:cNvPr id="23" name="Ovale 22"/>
          <p:cNvSpPr/>
          <p:nvPr/>
        </p:nvSpPr>
        <p:spPr>
          <a:xfrm>
            <a:off x="1012764" y="6206280"/>
            <a:ext cx="135467" cy="128444"/>
          </a:xfrm>
          <a:prstGeom prst="ellipse">
            <a:avLst/>
          </a:prstGeom>
          <a:solidFill>
            <a:srgbClr val="C23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1465967" y="6206280"/>
            <a:ext cx="135467" cy="128444"/>
          </a:xfrm>
          <a:prstGeom prst="ellipse">
            <a:avLst/>
          </a:prstGeom>
          <a:solidFill>
            <a:srgbClr val="530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1239365" y="6206280"/>
            <a:ext cx="135467" cy="128444"/>
          </a:xfrm>
          <a:prstGeom prst="ellipse">
            <a:avLst/>
          </a:prstGeom>
          <a:solidFill>
            <a:srgbClr val="7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2140505" y="6211449"/>
            <a:ext cx="135467" cy="1284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1907621" y="6211449"/>
            <a:ext cx="135467" cy="12844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686580" y="6206280"/>
            <a:ext cx="135467" cy="128444"/>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2351783" y="6216992"/>
            <a:ext cx="135467" cy="128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445364"/>
              </a:solidFill>
            </a:endParaRPr>
          </a:p>
        </p:txBody>
      </p:sp>
      <p:sp>
        <p:nvSpPr>
          <p:cNvPr id="15" name="Ovale 14"/>
          <p:cNvSpPr/>
          <p:nvPr/>
        </p:nvSpPr>
        <p:spPr>
          <a:xfrm>
            <a:off x="4563935" y="4118408"/>
            <a:ext cx="2238180" cy="2227028"/>
          </a:xfrm>
          <a:prstGeom prst="ellips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Fedra Sans Std Normal" panose="020B0504040000020004" pitchFamily="34" charset="0"/>
              </a:rPr>
              <a:t>AUDIENCE DEVELOPMENT</a:t>
            </a:r>
            <a:endParaRPr lang="it-IT" sz="1200" b="1" dirty="0">
              <a:solidFill>
                <a:schemeClr val="bg1"/>
              </a:solidFill>
              <a:latin typeface="Fedra Sans Std Normal" panose="020B0504040000020004" pitchFamily="34" charset="0"/>
            </a:endParaRPr>
          </a:p>
        </p:txBody>
      </p:sp>
      <p:pic>
        <p:nvPicPr>
          <p:cNvPr id="28" name="Picture 5" descr="Sfera_tras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2212" y="5657352"/>
            <a:ext cx="305409" cy="3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Text Box 6"/>
          <p:cNvSpPr txBox="1">
            <a:spLocks noChangeArrowheads="1"/>
          </p:cNvSpPr>
          <p:nvPr/>
        </p:nvSpPr>
        <p:spPr bwMode="auto">
          <a:xfrm>
            <a:off x="1330883" y="5926734"/>
            <a:ext cx="8667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700" b="1" dirty="0">
                <a:solidFill>
                  <a:srgbClr val="445364"/>
                </a:solidFill>
              </a:rPr>
              <a:t>FEDERCULTURE</a:t>
            </a:r>
          </a:p>
        </p:txBody>
      </p:sp>
    </p:spTree>
    <p:extLst>
      <p:ext uri="{BB962C8B-B14F-4D97-AF65-F5344CB8AC3E}">
        <p14:creationId xmlns="" xmlns:p14="http://schemas.microsoft.com/office/powerpoint/2010/main" val="2982114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29023" y="5158141"/>
            <a:ext cx="5492044" cy="1325563"/>
          </a:xfrm>
        </p:spPr>
        <p:txBody>
          <a:bodyPr>
            <a:normAutofit/>
          </a:bodyPr>
          <a:lstStyle/>
          <a:p>
            <a:pPr algn="r"/>
            <a:r>
              <a:rPr lang="it-IT" sz="2800" dirty="0" smtClean="0">
                <a:solidFill>
                  <a:srgbClr val="7C98AB"/>
                </a:solidFill>
                <a:latin typeface="Fedra Sans Std Normal" panose="020B0504040000020004" pitchFamily="34" charset="0"/>
                <a:ea typeface="+mn-ea"/>
                <a:cs typeface="Arial" panose="020B0604020202020204" pitchFamily="34" charset="0"/>
              </a:rPr>
              <a:t>«Il futuro del nostro territorio è il nostro patrimonio culturale»</a:t>
            </a:r>
            <a:endParaRPr lang="it-IT" sz="2800" dirty="0">
              <a:solidFill>
                <a:srgbClr val="7C98AB"/>
              </a:solidFill>
              <a:latin typeface="Fedra Sans Std Normal" panose="020B0504040000020004" pitchFamily="34" charset="0"/>
              <a:ea typeface="+mn-ea"/>
              <a:cs typeface="Arial" panose="020B0604020202020204" pitchFamily="34" charset="0"/>
            </a:endParaRPr>
          </a:p>
        </p:txBody>
      </p:sp>
      <p:sp>
        <p:nvSpPr>
          <p:cNvPr id="5" name="Titolo 3"/>
          <p:cNvSpPr txBox="1">
            <a:spLocks/>
          </p:cNvSpPr>
          <p:nvPr/>
        </p:nvSpPr>
        <p:spPr>
          <a:xfrm>
            <a:off x="1502779" y="-1851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UNA COMUNITÀ DI PATRIMONIO DOPO IL SISMA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7" name="CasellaDiTesto 6"/>
          <p:cNvSpPr txBox="1"/>
          <p:nvPr/>
        </p:nvSpPr>
        <p:spPr>
          <a:xfrm>
            <a:off x="6918982" y="6222094"/>
            <a:ext cx="5273018" cy="261610"/>
          </a:xfrm>
          <a:prstGeom prst="rect">
            <a:avLst/>
          </a:prstGeom>
          <a:noFill/>
        </p:spPr>
        <p:txBody>
          <a:bodyPr wrap="square" rtlCol="0">
            <a:spAutoFit/>
          </a:bodyPr>
          <a:lstStyle/>
          <a:p>
            <a:r>
              <a:rPr lang="it-IT" sz="1100" dirty="0">
                <a:solidFill>
                  <a:srgbClr val="7C98AB"/>
                </a:solidFill>
                <a:latin typeface="Fedra Sans Std Light" panose="020B0304040000020004" pitchFamily="34" charset="0"/>
              </a:rPr>
              <a:t>D</a:t>
            </a:r>
            <a:r>
              <a:rPr lang="it-IT" sz="1100" dirty="0" smtClean="0">
                <a:solidFill>
                  <a:srgbClr val="7C98AB"/>
                </a:solidFill>
                <a:latin typeface="Fedra Sans Std Light" panose="020B0304040000020004" pitchFamily="34" charset="0"/>
              </a:rPr>
              <a:t>ocumento dei sindaci del territorio maceratese a pochi mesi dal terremoto</a:t>
            </a:r>
            <a:endParaRPr lang="it-IT" sz="1100" dirty="0">
              <a:solidFill>
                <a:srgbClr val="7C98AB"/>
              </a:solidFill>
              <a:latin typeface="Fedra Sans Std Light" panose="020B0304040000020004" pitchFamily="34" charset="0"/>
            </a:endParaRPr>
          </a:p>
        </p:txBody>
      </p:sp>
      <p:sp>
        <p:nvSpPr>
          <p:cNvPr id="8" name="CasellaDiTesto 7"/>
          <p:cNvSpPr txBox="1"/>
          <p:nvPr/>
        </p:nvSpPr>
        <p:spPr>
          <a:xfrm>
            <a:off x="1502779" y="974228"/>
            <a:ext cx="9890999" cy="1200329"/>
          </a:xfrm>
          <a:prstGeom prst="rect">
            <a:avLst/>
          </a:prstGeom>
          <a:noFill/>
        </p:spPr>
        <p:txBody>
          <a:bodyPr wrap="square" rtlCol="0">
            <a:spAutoFit/>
          </a:bodyPr>
          <a:lstStyle/>
          <a:p>
            <a:pPr algn="ctr"/>
            <a:r>
              <a:rPr lang="it-IT" dirty="0" smtClean="0">
                <a:solidFill>
                  <a:srgbClr val="7C98AB"/>
                </a:solidFill>
                <a:latin typeface="Fedra Sans Std Light" panose="020B0304040000020004" pitchFamily="34" charset="0"/>
              </a:rPr>
              <a:t>DOPO IL TERREMOTO SI </a:t>
            </a:r>
            <a:r>
              <a:rPr lang="it-IT" dirty="0">
                <a:solidFill>
                  <a:srgbClr val="7C98AB"/>
                </a:solidFill>
                <a:latin typeface="Fedra Sans Std Light" panose="020B0304040000020004" pitchFamily="34" charset="0"/>
              </a:rPr>
              <a:t>È</a:t>
            </a:r>
            <a:r>
              <a:rPr lang="it-IT" dirty="0" smtClean="0">
                <a:solidFill>
                  <a:srgbClr val="7C98AB"/>
                </a:solidFill>
                <a:latin typeface="Fedra Sans Std Light" panose="020B0304040000020004" pitchFamily="34" charset="0"/>
              </a:rPr>
              <a:t> CREATA UNA VERA E PROPRIA «COMUNITÀ DI PATRIMONIO» COSÌ COME DEFINITA DALLA CONVENZIONE DI FARO : UNA COMUNITÀ CHE INTENDE FARE DEL PROPRIO PATRIMONIO CULTURALE L’ELEMENTO CENTRALE PER LO SVILUPPO FUTURO DEL PROPRIO TERRITORIO</a:t>
            </a:r>
            <a:endParaRPr lang="it-IT" dirty="0">
              <a:solidFill>
                <a:srgbClr val="7C98AB"/>
              </a:solidFill>
              <a:latin typeface="Fedra Sans Std Light" panose="020B0304040000020004" pitchFamily="34" charset="0"/>
            </a:endParaRPr>
          </a:p>
        </p:txBody>
      </p:sp>
      <p:sp>
        <p:nvSpPr>
          <p:cNvPr id="2" name="CasellaDiTesto 1"/>
          <p:cNvSpPr txBox="1"/>
          <p:nvPr/>
        </p:nvSpPr>
        <p:spPr>
          <a:xfrm>
            <a:off x="995125" y="2861579"/>
            <a:ext cx="4741333" cy="2308324"/>
          </a:xfrm>
          <a:prstGeom prst="rect">
            <a:avLst/>
          </a:prstGeom>
          <a:noFill/>
          <a:ln>
            <a:solidFill>
              <a:srgbClr val="7C98AB"/>
            </a:solidFill>
          </a:ln>
        </p:spPr>
        <p:txBody>
          <a:bodyPr wrap="square" rtlCol="0">
            <a:spAutoFit/>
          </a:bodyPr>
          <a:lstStyle/>
          <a:p>
            <a:pPr algn="ctr"/>
            <a:r>
              <a:rPr lang="it-IT" sz="2400" dirty="0" smtClean="0">
                <a:solidFill>
                  <a:srgbClr val="445364"/>
                </a:solidFill>
                <a:latin typeface="Fedra Sans Std Book" panose="020B0504040000020004" pitchFamily="34" charset="0"/>
              </a:rPr>
              <a:t>Rafforzare l’agire in ambito culturale farà la differenza nel tentare di rimuovere le macerie e attivare processi di ricostruzione sociale ed economici che hanno attraversato in questi anni il Paese</a:t>
            </a:r>
            <a:endParaRPr lang="it-IT" sz="2400" dirty="0">
              <a:solidFill>
                <a:srgbClr val="445364"/>
              </a:solidFill>
              <a:latin typeface="Fedra Sans Std Book" panose="020B0504040000020004" pitchFamily="34" charset="0"/>
            </a:endParaRPr>
          </a:p>
        </p:txBody>
      </p:sp>
      <p:sp>
        <p:nvSpPr>
          <p:cNvPr id="9" name="Rettangolo 8"/>
          <p:cNvSpPr/>
          <p:nvPr/>
        </p:nvSpPr>
        <p:spPr>
          <a:xfrm>
            <a:off x="774991" y="2738118"/>
            <a:ext cx="327378" cy="1319409"/>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644790" y="4048324"/>
            <a:ext cx="327378" cy="1275480"/>
          </a:xfrm>
          <a:prstGeom prst="rect">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245660" y="161250"/>
            <a:ext cx="990977" cy="369332"/>
          </a:xfrm>
          <a:prstGeom prst="rect">
            <a:avLst/>
          </a:prstGeom>
          <a:noFill/>
        </p:spPr>
        <p:txBody>
          <a:bodyPr wrap="none" rtlCol="0">
            <a:spAutoFit/>
          </a:bodyPr>
          <a:lstStyle/>
          <a:p>
            <a:r>
              <a:rPr lang="it-IT" dirty="0" smtClean="0">
                <a:solidFill>
                  <a:srgbClr val="C00000"/>
                </a:solidFill>
                <a:latin typeface="Fedra Sans Std Bold" panose="020B0804040000020004" pitchFamily="34" charset="0"/>
              </a:rPr>
              <a:t>BOZZA</a:t>
            </a:r>
            <a:endParaRPr lang="it-IT" dirty="0">
              <a:solidFill>
                <a:srgbClr val="C00000"/>
              </a:solidFill>
              <a:latin typeface="Fedra Sans Std Bold" panose="020B0804040000020004" pitchFamily="34" charset="0"/>
            </a:endParaRPr>
          </a:p>
        </p:txBody>
      </p:sp>
      <p:sp>
        <p:nvSpPr>
          <p:cNvPr id="12" name="Angolo ripiegato 11"/>
          <p:cNvSpPr/>
          <p:nvPr/>
        </p:nvSpPr>
        <p:spPr>
          <a:xfrm rot="419131">
            <a:off x="7987006" y="2562214"/>
            <a:ext cx="2513152" cy="2618485"/>
          </a:xfrm>
          <a:prstGeom prst="foldedCorner">
            <a:avLst>
              <a:gd name="adj" fmla="val 29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solidFill>
                <a:srgbClr val="7C98AB"/>
              </a:solidFill>
              <a:effectLst>
                <a:outerShdw blurRad="38100" dist="38100" dir="2700000" algn="tl">
                  <a:srgbClr val="000000">
                    <a:alpha val="43137"/>
                  </a:srgbClr>
                </a:outerShdw>
              </a:effectLst>
              <a:latin typeface="Fedra Sans Std Light" panose="020B0304040000020004" pitchFamily="34" charset="0"/>
            </a:endParaRPr>
          </a:p>
          <a:p>
            <a:pPr algn="ctr"/>
            <a:r>
              <a:rPr lang="it-IT" sz="1600" dirty="0" smtClean="0">
                <a:solidFill>
                  <a:srgbClr val="445364"/>
                </a:solidFill>
                <a:latin typeface="Fedra Sans Std Light" panose="020B0304040000020004" pitchFamily="34" charset="0"/>
              </a:rPr>
              <a:t>PROPOSTA:</a:t>
            </a:r>
          </a:p>
          <a:p>
            <a:pPr algn="ctr"/>
            <a:r>
              <a:rPr lang="it-IT" sz="1600" dirty="0" smtClean="0">
                <a:solidFill>
                  <a:srgbClr val="445364"/>
                </a:solidFill>
                <a:latin typeface="Fedra Sans Std Light" panose="020B0304040000020004" pitchFamily="34" charset="0"/>
              </a:rPr>
              <a:t>BONUS CULTURA DICIOTTENNI TERREMOTO</a:t>
            </a:r>
            <a:endParaRPr lang="it-IT" sz="1200" dirty="0">
              <a:solidFill>
                <a:srgbClr val="7C98AB"/>
              </a:solidFill>
              <a:latin typeface="Fedra Sans Std Book" panose="020B0504040000020004" pitchFamily="34" charset="0"/>
            </a:endParaRPr>
          </a:p>
        </p:txBody>
      </p:sp>
      <p:pic>
        <p:nvPicPr>
          <p:cNvPr id="13" name="Immagin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903363">
            <a:off x="10171637" y="2354633"/>
            <a:ext cx="728745" cy="72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76645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umetto 3 14"/>
          <p:cNvSpPr/>
          <p:nvPr/>
        </p:nvSpPr>
        <p:spPr>
          <a:xfrm>
            <a:off x="768896" y="285981"/>
            <a:ext cx="1351128" cy="1340044"/>
          </a:xfrm>
          <a:prstGeom prst="wedgeEllipseCallout">
            <a:avLst>
              <a:gd name="adj1" fmla="val 42803"/>
              <a:gd name="adj2" fmla="val 60463"/>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a:t>
            </a:r>
            <a:endParaRPr lang="it-IT" dirty="0">
              <a:solidFill>
                <a:srgbClr val="445364"/>
              </a:solidFill>
            </a:endParaRPr>
          </a:p>
        </p:txBody>
      </p:sp>
      <p:sp>
        <p:nvSpPr>
          <p:cNvPr id="16" name="Fumetto 3 15"/>
          <p:cNvSpPr/>
          <p:nvPr/>
        </p:nvSpPr>
        <p:spPr>
          <a:xfrm>
            <a:off x="167718" y="2518426"/>
            <a:ext cx="1768070" cy="1651379"/>
          </a:xfrm>
          <a:prstGeom prst="wedgeEllipseCallout">
            <a:avLst>
              <a:gd name="adj1" fmla="val -47535"/>
              <a:gd name="adj2" fmla="val -53605"/>
            </a:avLst>
          </a:prstGeom>
          <a:solidFill>
            <a:schemeClr val="bg1"/>
          </a:solidFill>
          <a:ln w="28575">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7C98AB"/>
                </a:solidFill>
                <a:latin typeface="Fedra Sans Std Bold" panose="020B0804040000020004" pitchFamily="34" charset="0"/>
              </a:rPr>
              <a:t>IL POTERE DELLE STORIE</a:t>
            </a:r>
            <a:endParaRPr lang="it-IT" dirty="0">
              <a:solidFill>
                <a:srgbClr val="7C98AB"/>
              </a:solidFill>
              <a:latin typeface="Fedra Sans Std Bold" panose="020B0804040000020004" pitchFamily="34" charset="0"/>
            </a:endParaRPr>
          </a:p>
        </p:txBody>
      </p:sp>
      <p:sp>
        <p:nvSpPr>
          <p:cNvPr id="2" name="Titolo 1"/>
          <p:cNvSpPr>
            <a:spLocks noGrp="1"/>
          </p:cNvSpPr>
          <p:nvPr>
            <p:ph type="title"/>
          </p:nvPr>
        </p:nvSpPr>
        <p:spPr>
          <a:xfrm>
            <a:off x="2893325" y="207080"/>
            <a:ext cx="9298675" cy="594431"/>
          </a:xfrm>
        </p:spPr>
        <p:txBody>
          <a:bodyPr>
            <a:normAutofit fontScale="90000"/>
          </a:bodyPr>
          <a:lstStyle/>
          <a:p>
            <a:pPr algn="r"/>
            <a:r>
              <a:rPr lang="it-IT" sz="2500" dirty="0" smtClean="0">
                <a:solidFill>
                  <a:srgbClr val="445364"/>
                </a:solidFill>
                <a:latin typeface="Fedra Sans Std Normal" panose="020B0504040000020004" pitchFamily="34" charset="0"/>
                <a:ea typeface="+mn-ea"/>
                <a:cs typeface="Arial" panose="020B0604020202020204" pitchFamily="34" charset="0"/>
              </a:rPr>
              <a:t>COMUNICARE LA CULTURA: RACCONTARE MUSEI E TERRITORI</a:t>
            </a:r>
            <a:endParaRPr lang="it-IT" sz="2500" dirty="0">
              <a:solidFill>
                <a:srgbClr val="445364"/>
              </a:solidFill>
              <a:latin typeface="Fedra Sans Std Normal" panose="020B0504040000020004" pitchFamily="34" charset="0"/>
              <a:ea typeface="+mn-ea"/>
              <a:cs typeface="Arial" panose="020B0604020202020204" pitchFamily="34" charset="0"/>
            </a:endParaRPr>
          </a:p>
        </p:txBody>
      </p:sp>
      <p:sp>
        <p:nvSpPr>
          <p:cNvPr id="4" name="Memoria ad accesso sequenziale 3"/>
          <p:cNvSpPr/>
          <p:nvPr/>
        </p:nvSpPr>
        <p:spPr>
          <a:xfrm>
            <a:off x="2169994" y="959717"/>
            <a:ext cx="3402599" cy="2561844"/>
          </a:xfrm>
          <a:prstGeom prst="flowChartMagneticTap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Fedra Sans Std Bold" panose="020B0804040000020004" pitchFamily="34" charset="0"/>
              </a:rPr>
              <a:t>STORYTELLING MUSEALE: LE STORIE DANNO UN SENSO A TUTTO CIÒ CHE SIAMO</a:t>
            </a:r>
            <a:endParaRPr lang="it-IT" b="1" dirty="0">
              <a:latin typeface="Fedra Sans Std Bold" panose="020B0804040000020004" pitchFamily="34" charset="0"/>
            </a:endParaRPr>
          </a:p>
        </p:txBody>
      </p:sp>
      <p:sp>
        <p:nvSpPr>
          <p:cNvPr id="5" name="Memoria ad accesso sequenziale 4"/>
          <p:cNvSpPr/>
          <p:nvPr/>
        </p:nvSpPr>
        <p:spPr>
          <a:xfrm rot="16200000">
            <a:off x="2535574" y="3465255"/>
            <a:ext cx="2672661" cy="3412053"/>
          </a:xfrm>
          <a:prstGeom prst="flowChartMagneticTap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Fedra Sans Std Book" panose="020B0504040000020004" pitchFamily="34" charset="0"/>
            </a:endParaRPr>
          </a:p>
        </p:txBody>
      </p:sp>
      <p:sp>
        <p:nvSpPr>
          <p:cNvPr id="6" name="Memoria ad accesso sequenziale 5"/>
          <p:cNvSpPr/>
          <p:nvPr/>
        </p:nvSpPr>
        <p:spPr>
          <a:xfrm rot="10800000">
            <a:off x="6412095" y="3827525"/>
            <a:ext cx="3402599" cy="2680087"/>
          </a:xfrm>
          <a:prstGeom prst="flowChartMagneticTap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Fedra Sans Std Book" panose="020B0504040000020004" pitchFamily="34" charset="0"/>
            </a:endParaRPr>
          </a:p>
        </p:txBody>
      </p:sp>
      <p:sp>
        <p:nvSpPr>
          <p:cNvPr id="7" name="Memoria ad accesso sequenziale 6"/>
          <p:cNvSpPr/>
          <p:nvPr/>
        </p:nvSpPr>
        <p:spPr>
          <a:xfrm rot="5400000">
            <a:off x="6781791" y="590021"/>
            <a:ext cx="2672661" cy="3412053"/>
          </a:xfrm>
          <a:prstGeom prst="flowChartMagneticTape">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smtClean="0">
                <a:latin typeface="Fedra Sans Std Bold" panose="020B0804040000020004" pitchFamily="34" charset="0"/>
              </a:rPr>
              <a:t> </a:t>
            </a:r>
            <a:endParaRPr lang="it-IT" sz="1400" dirty="0">
              <a:latin typeface="Fedra Sans Std Bold" panose="020B0804040000020004" pitchFamily="34" charset="0"/>
            </a:endParaRPr>
          </a:p>
        </p:txBody>
      </p:sp>
      <p:sp>
        <p:nvSpPr>
          <p:cNvPr id="11" name="Rettangolo 10"/>
          <p:cNvSpPr/>
          <p:nvPr/>
        </p:nvSpPr>
        <p:spPr>
          <a:xfrm>
            <a:off x="6512035" y="1363476"/>
            <a:ext cx="3202717" cy="1754326"/>
          </a:xfrm>
          <a:prstGeom prst="rect">
            <a:avLst/>
          </a:prstGeom>
        </p:spPr>
        <p:txBody>
          <a:bodyPr wrap="square">
            <a:spAutoFit/>
          </a:bodyPr>
          <a:lstStyle/>
          <a:p>
            <a:pPr algn="ctr"/>
            <a:r>
              <a:rPr lang="it-IT" dirty="0">
                <a:solidFill>
                  <a:schemeClr val="bg1"/>
                </a:solidFill>
                <a:latin typeface="Fedra Sans Std Bold" panose="020B0804040000020004" pitchFamily="34" charset="0"/>
              </a:rPr>
              <a:t>LA NARRAZIONE È UNOSTRUMENTO PRIVILEGIATO PER COINVOLGERE I VISITATORI E </a:t>
            </a:r>
            <a:r>
              <a:rPr lang="it-IT" dirty="0" smtClean="0">
                <a:solidFill>
                  <a:schemeClr val="bg1"/>
                </a:solidFill>
                <a:latin typeface="Fedra Sans Std Bold" panose="020B0804040000020004" pitchFamily="34" charset="0"/>
              </a:rPr>
              <a:t>FARLI </a:t>
            </a:r>
            <a:r>
              <a:rPr lang="it-IT" dirty="0">
                <a:solidFill>
                  <a:schemeClr val="bg1"/>
                </a:solidFill>
                <a:latin typeface="Fedra Sans Std Bold" panose="020B0804040000020004" pitchFamily="34" charset="0"/>
              </a:rPr>
              <a:t>SENTIRE PROTAGONISTI</a:t>
            </a:r>
          </a:p>
        </p:txBody>
      </p:sp>
      <p:sp>
        <p:nvSpPr>
          <p:cNvPr id="12" name="Fumetto 3 11"/>
          <p:cNvSpPr/>
          <p:nvPr/>
        </p:nvSpPr>
        <p:spPr>
          <a:xfrm>
            <a:off x="9999261" y="3085880"/>
            <a:ext cx="1351128" cy="1340044"/>
          </a:xfrm>
          <a:prstGeom prst="wedgeEllipseCallout">
            <a:avLst>
              <a:gd name="adj1" fmla="val -71338"/>
              <a:gd name="adj2" fmla="val 16669"/>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a:t>
            </a:r>
            <a:endParaRPr lang="it-IT" dirty="0">
              <a:solidFill>
                <a:srgbClr val="445364"/>
              </a:solidFill>
            </a:endParaRPr>
          </a:p>
        </p:txBody>
      </p:sp>
      <p:sp>
        <p:nvSpPr>
          <p:cNvPr id="13" name="Fumetto 3 12"/>
          <p:cNvSpPr/>
          <p:nvPr/>
        </p:nvSpPr>
        <p:spPr>
          <a:xfrm>
            <a:off x="10697572" y="5092537"/>
            <a:ext cx="1351128" cy="1340044"/>
          </a:xfrm>
          <a:prstGeom prst="wedgeEllipseCallout">
            <a:avLst>
              <a:gd name="adj1" fmla="val -59217"/>
              <a:gd name="adj2" fmla="val -51568"/>
            </a:avLst>
          </a:prstGeom>
          <a:solidFill>
            <a:schemeClr val="bg1"/>
          </a:solidFill>
          <a:ln w="28575">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a:t>
            </a:r>
            <a:endParaRPr lang="it-IT" dirty="0">
              <a:solidFill>
                <a:srgbClr val="445364"/>
              </a:solidFill>
            </a:endParaRPr>
          </a:p>
        </p:txBody>
      </p:sp>
      <p:sp>
        <p:nvSpPr>
          <p:cNvPr id="14" name="Fumetto 3 13"/>
          <p:cNvSpPr/>
          <p:nvPr/>
        </p:nvSpPr>
        <p:spPr>
          <a:xfrm>
            <a:off x="565487" y="4840726"/>
            <a:ext cx="1351128" cy="1340044"/>
          </a:xfrm>
          <a:prstGeom prst="wedgeEllipseCallout">
            <a:avLst>
              <a:gd name="adj1" fmla="val 52904"/>
              <a:gd name="adj2" fmla="val -55641"/>
            </a:avLst>
          </a:prstGeom>
          <a:solidFill>
            <a:schemeClr val="bg1"/>
          </a:solidFill>
          <a:ln w="28575">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a:t>
            </a:r>
            <a:endParaRPr lang="it-IT" dirty="0">
              <a:solidFill>
                <a:srgbClr val="445364"/>
              </a:solidFill>
            </a:endParaRPr>
          </a:p>
        </p:txBody>
      </p:sp>
      <p:sp>
        <p:nvSpPr>
          <p:cNvPr id="19" name="Fumetto 3 18"/>
          <p:cNvSpPr/>
          <p:nvPr/>
        </p:nvSpPr>
        <p:spPr>
          <a:xfrm>
            <a:off x="10247196" y="956003"/>
            <a:ext cx="1351128" cy="1340044"/>
          </a:xfrm>
          <a:prstGeom prst="wedgeEllipseCallout">
            <a:avLst>
              <a:gd name="adj1" fmla="val 55935"/>
              <a:gd name="adj2" fmla="val 56388"/>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a:t>
            </a:r>
            <a:endParaRPr lang="it-IT" dirty="0">
              <a:solidFill>
                <a:srgbClr val="445364"/>
              </a:solidFill>
            </a:endParaRPr>
          </a:p>
        </p:txBody>
      </p:sp>
      <p:sp>
        <p:nvSpPr>
          <p:cNvPr id="20" name="Rettangolo 19"/>
          <p:cNvSpPr/>
          <p:nvPr/>
        </p:nvSpPr>
        <p:spPr>
          <a:xfrm>
            <a:off x="2269934" y="4567404"/>
            <a:ext cx="3202717" cy="1200329"/>
          </a:xfrm>
          <a:prstGeom prst="rect">
            <a:avLst/>
          </a:prstGeom>
        </p:spPr>
        <p:txBody>
          <a:bodyPr wrap="square">
            <a:spAutoFit/>
          </a:bodyPr>
          <a:lstStyle/>
          <a:p>
            <a:pPr algn="ctr"/>
            <a:r>
              <a:rPr lang="it-IT" dirty="0" smtClean="0">
                <a:solidFill>
                  <a:schemeClr val="bg1"/>
                </a:solidFill>
                <a:latin typeface="Fedra Sans Std Bold" panose="020B0804040000020004" pitchFamily="34" charset="0"/>
              </a:rPr>
              <a:t>I TERRITORI, LE ISTITUZIONI, I MUSEI, LE AZIENDE SONO PRIMA DI TUTTO EDITORI</a:t>
            </a:r>
            <a:endParaRPr lang="it-IT" dirty="0">
              <a:solidFill>
                <a:schemeClr val="bg1"/>
              </a:solidFill>
              <a:latin typeface="Fedra Sans Std Bold" panose="020B0804040000020004" pitchFamily="34" charset="0"/>
            </a:endParaRPr>
          </a:p>
        </p:txBody>
      </p:sp>
      <p:sp>
        <p:nvSpPr>
          <p:cNvPr id="21" name="Rettangolo 20"/>
          <p:cNvSpPr/>
          <p:nvPr/>
        </p:nvSpPr>
        <p:spPr>
          <a:xfrm>
            <a:off x="6512034" y="4567404"/>
            <a:ext cx="3202717" cy="1477328"/>
          </a:xfrm>
          <a:prstGeom prst="rect">
            <a:avLst/>
          </a:prstGeom>
        </p:spPr>
        <p:txBody>
          <a:bodyPr wrap="square">
            <a:spAutoFit/>
          </a:bodyPr>
          <a:lstStyle/>
          <a:p>
            <a:pPr algn="ctr"/>
            <a:r>
              <a:rPr lang="it-IT" dirty="0" smtClean="0">
                <a:solidFill>
                  <a:schemeClr val="bg1"/>
                </a:solidFill>
                <a:latin typeface="Fedra Sans Std Bold" panose="020B0804040000020004" pitchFamily="34" charset="0"/>
              </a:rPr>
              <a:t>L’OBIETTIVO è LA CREAZIONE DI NUOVO PUBBLICO E LO SVILUPPO DEL TURISMO CULTURALE</a:t>
            </a:r>
            <a:endParaRPr lang="it-IT" dirty="0">
              <a:solidFill>
                <a:schemeClr val="bg1"/>
              </a:solidFill>
              <a:latin typeface="Fedra Sans Std Bold" panose="020B0804040000020004" pitchFamily="34" charset="0"/>
            </a:endParaRPr>
          </a:p>
        </p:txBody>
      </p:sp>
    </p:spTree>
    <p:extLst>
      <p:ext uri="{BB962C8B-B14F-4D97-AF65-F5344CB8AC3E}">
        <p14:creationId xmlns="" xmlns:p14="http://schemas.microsoft.com/office/powerpoint/2010/main" val="2217095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280971" y="1218202"/>
            <a:ext cx="3595955" cy="2285286"/>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000" dirty="0" smtClean="0"/>
              <a:t>42 MILIONI ARRIVI</a:t>
            </a:r>
          </a:p>
          <a:p>
            <a:pPr algn="r"/>
            <a:endParaRPr lang="it-IT" sz="2000" dirty="0"/>
          </a:p>
          <a:p>
            <a:pPr algn="r"/>
            <a:r>
              <a:rPr lang="it-IT" sz="2000" dirty="0" smtClean="0"/>
              <a:t>110 MILIONI PRESENZE </a:t>
            </a:r>
            <a:endParaRPr lang="it-IT" sz="2000" dirty="0"/>
          </a:p>
        </p:txBody>
      </p:sp>
      <p:sp>
        <p:nvSpPr>
          <p:cNvPr id="2" name="Titolo 1"/>
          <p:cNvSpPr>
            <a:spLocks noGrp="1"/>
          </p:cNvSpPr>
          <p:nvPr>
            <p:ph type="title"/>
          </p:nvPr>
        </p:nvSpPr>
        <p:spPr>
          <a:xfrm>
            <a:off x="7859889" y="-679"/>
            <a:ext cx="4332111" cy="684742"/>
          </a:xfrm>
        </p:spPr>
        <p:txBody>
          <a:bodyPr>
            <a:normAutofit/>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Attrattività dei territori</a:t>
            </a:r>
          </a:p>
        </p:txBody>
      </p:sp>
      <p:graphicFrame>
        <p:nvGraphicFramePr>
          <p:cNvPr id="16" name="Diagramma 15"/>
          <p:cNvGraphicFramePr/>
          <p:nvPr>
            <p:extLst>
              <p:ext uri="{D42A27DB-BD31-4B8C-83A1-F6EECF244321}">
                <p14:modId xmlns="" xmlns:p14="http://schemas.microsoft.com/office/powerpoint/2010/main" val="555789490"/>
              </p:ext>
            </p:extLst>
          </p:nvPr>
        </p:nvGraphicFramePr>
        <p:xfrm>
          <a:off x="6315444" y="4039973"/>
          <a:ext cx="4620406" cy="218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2"/>
          <p:cNvGraphicFramePr/>
          <p:nvPr>
            <p:extLst>
              <p:ext uri="{D42A27DB-BD31-4B8C-83A1-F6EECF244321}">
                <p14:modId xmlns="" xmlns:p14="http://schemas.microsoft.com/office/powerpoint/2010/main" val="916413557"/>
              </p:ext>
            </p:extLst>
          </p:nvPr>
        </p:nvGraphicFramePr>
        <p:xfrm>
          <a:off x="6293650" y="815835"/>
          <a:ext cx="3276315" cy="2085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Rettangolo 16"/>
          <p:cNvSpPr/>
          <p:nvPr/>
        </p:nvSpPr>
        <p:spPr>
          <a:xfrm>
            <a:off x="1670086" y="918940"/>
            <a:ext cx="3595955" cy="2285286"/>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000" dirty="0" smtClean="0"/>
              <a:t>116 MILIONI ARRIVI</a:t>
            </a:r>
          </a:p>
          <a:p>
            <a:pPr algn="r"/>
            <a:endParaRPr lang="it-IT" sz="2000" dirty="0"/>
          </a:p>
          <a:p>
            <a:pPr algn="r"/>
            <a:r>
              <a:rPr lang="it-IT" sz="2000" dirty="0" smtClean="0"/>
              <a:t>403 MILIONI PRESENZE </a:t>
            </a:r>
          </a:p>
          <a:p>
            <a:pPr algn="r"/>
            <a:endParaRPr lang="it-IT" sz="2000" dirty="0" smtClean="0"/>
          </a:p>
          <a:p>
            <a:pPr algn="r"/>
            <a:r>
              <a:rPr lang="it-IT" sz="2000" dirty="0" smtClean="0"/>
              <a:t>(+2,6) </a:t>
            </a:r>
            <a:endParaRPr lang="it-IT" sz="2000" dirty="0"/>
          </a:p>
        </p:txBody>
      </p:sp>
      <p:pic>
        <p:nvPicPr>
          <p:cNvPr id="19" name="Immagine 18"/>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0623653" y="4416414"/>
            <a:ext cx="1253273" cy="1709008"/>
          </a:xfrm>
          <a:prstGeom prst="rect">
            <a:avLst/>
          </a:prstGeom>
        </p:spPr>
      </p:pic>
      <p:sp>
        <p:nvSpPr>
          <p:cNvPr id="20" name="Rettangolo 19"/>
          <p:cNvSpPr/>
          <p:nvPr/>
        </p:nvSpPr>
        <p:spPr>
          <a:xfrm>
            <a:off x="1704034" y="3903325"/>
            <a:ext cx="3595955" cy="2285286"/>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000" dirty="0" smtClean="0"/>
              <a:t>70,5 MILIONI ARRIVI</a:t>
            </a:r>
          </a:p>
          <a:p>
            <a:pPr algn="r"/>
            <a:r>
              <a:rPr lang="it-IT" sz="2000" dirty="0" smtClean="0"/>
              <a:t>(+4,1%)</a:t>
            </a:r>
          </a:p>
          <a:p>
            <a:pPr algn="r"/>
            <a:endParaRPr lang="it-IT" sz="2000" dirty="0"/>
          </a:p>
          <a:p>
            <a:pPr algn="r"/>
            <a:r>
              <a:rPr lang="it-IT" sz="2000" dirty="0" smtClean="0"/>
              <a:t>233,8 MILIONI PRESENZE </a:t>
            </a:r>
          </a:p>
          <a:p>
            <a:pPr algn="r"/>
            <a:endParaRPr lang="it-IT" sz="2000" dirty="0" smtClean="0"/>
          </a:p>
          <a:p>
            <a:pPr algn="r"/>
            <a:r>
              <a:rPr lang="it-IT" sz="2000" dirty="0" smtClean="0"/>
              <a:t>(+4,7) </a:t>
            </a:r>
            <a:endParaRPr lang="it-IT" sz="2000" dirty="0"/>
          </a:p>
        </p:txBody>
      </p:sp>
      <p:sp>
        <p:nvSpPr>
          <p:cNvPr id="25" name="Rettangolo 24"/>
          <p:cNvSpPr/>
          <p:nvPr/>
        </p:nvSpPr>
        <p:spPr>
          <a:xfrm>
            <a:off x="183458" y="548654"/>
            <a:ext cx="2732926" cy="912927"/>
          </a:xfrm>
          <a:prstGeom prst="rect">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NEL 2016 GLI ESERCIZI RICETTIVI ITALIANI REGISTRANO IL MASSIMO STORICO</a:t>
            </a:r>
            <a:endParaRPr lang="it-IT" sz="1400" dirty="0"/>
          </a:p>
        </p:txBody>
      </p:sp>
      <p:pic>
        <p:nvPicPr>
          <p:cNvPr id="26" name="Immagine 25"/>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32869" y="2313594"/>
            <a:ext cx="1865231" cy="2141892"/>
          </a:xfrm>
          <a:prstGeom prst="rect">
            <a:avLst/>
          </a:prstGeom>
        </p:spPr>
      </p:pic>
      <p:sp>
        <p:nvSpPr>
          <p:cNvPr id="27" name="Rettangolo 26"/>
          <p:cNvSpPr/>
          <p:nvPr/>
        </p:nvSpPr>
        <p:spPr>
          <a:xfrm>
            <a:off x="996593" y="5826284"/>
            <a:ext cx="2073904" cy="598277"/>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PRIMI 7 MESI 2017</a:t>
            </a:r>
            <a:endParaRPr lang="it-IT" dirty="0"/>
          </a:p>
        </p:txBody>
      </p:sp>
    </p:spTree>
    <p:extLst>
      <p:ext uri="{BB962C8B-B14F-4D97-AF65-F5344CB8AC3E}">
        <p14:creationId xmlns="" xmlns:p14="http://schemas.microsoft.com/office/powerpoint/2010/main" val="110737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1 47"/>
          <p:cNvCxnSpPr/>
          <p:nvPr/>
        </p:nvCxnSpPr>
        <p:spPr>
          <a:xfrm>
            <a:off x="11207450" y="4384827"/>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9218868" y="4394659"/>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7230226" y="4370938"/>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5182383" y="4394659"/>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3141683" y="4352718"/>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28" idx="0"/>
          </p:cNvCxnSpPr>
          <p:nvPr/>
        </p:nvCxnSpPr>
        <p:spPr>
          <a:xfrm>
            <a:off x="1209635" y="4352718"/>
            <a:ext cx="2" cy="33861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2801073" y="0"/>
            <a:ext cx="9390927" cy="850217"/>
          </a:xfrm>
        </p:spPr>
        <p:txBody>
          <a:bodyPr>
            <a:normAutofit fontScale="90000"/>
          </a:bodyPr>
          <a:lstStyle/>
          <a:p>
            <a:r>
              <a:rPr lang="it-IT" sz="2800" dirty="0" smtClean="0">
                <a:solidFill>
                  <a:srgbClr val="445364"/>
                </a:solidFill>
                <a:latin typeface="Fedra Sans Std Normal" panose="020B0504040000020004" pitchFamily="34" charset="0"/>
                <a:ea typeface="+mn-ea"/>
                <a:cs typeface="Arial" panose="020B0604020202020204" pitchFamily="34" charset="0"/>
              </a:rPr>
              <a:t>RIFORMA CCIAA</a:t>
            </a:r>
            <a:r>
              <a:rPr lang="it-IT" sz="2800" dirty="0" smtClean="0">
                <a:solidFill>
                  <a:srgbClr val="445364"/>
                </a:solidFill>
                <a:latin typeface="Fedra Sans Std Normal" panose="020B0504040000020004" pitchFamily="34" charset="0"/>
                <a:ea typeface="+mn-ea"/>
                <a:cs typeface="Arial" panose="020B0604020202020204" pitchFamily="34" charset="0"/>
              </a:rPr>
              <a:t>: </a:t>
            </a:r>
            <a:r>
              <a:rPr lang="it-IT" sz="2800" dirty="0" smtClean="0">
                <a:solidFill>
                  <a:srgbClr val="445364"/>
                </a:solidFill>
                <a:latin typeface="Fedra Sans Std Normal" panose="020B0504040000020004" pitchFamily="34" charset="0"/>
                <a:ea typeface="+mn-ea"/>
                <a:cs typeface="Arial" panose="020B0604020202020204" pitchFamily="34" charset="0"/>
              </a:rPr>
              <a:t>UNA NUOVA GEOGRAFIA </a:t>
            </a:r>
            <a:r>
              <a:rPr lang="it-IT" sz="2800" dirty="0" err="1" smtClean="0">
                <a:solidFill>
                  <a:srgbClr val="445364"/>
                </a:solidFill>
                <a:latin typeface="Fedra Sans Std Normal" panose="020B0504040000020004" pitchFamily="34" charset="0"/>
                <a:ea typeface="+mn-ea"/>
                <a:cs typeface="Arial" panose="020B0604020202020204" pitchFamily="34" charset="0"/>
              </a:rPr>
              <a:t>DI</a:t>
            </a:r>
            <a:r>
              <a:rPr lang="it-IT" sz="2800" dirty="0" smtClean="0">
                <a:solidFill>
                  <a:srgbClr val="445364"/>
                </a:solidFill>
                <a:latin typeface="Fedra Sans Std Normal" panose="020B0504040000020004" pitchFamily="34" charset="0"/>
                <a:ea typeface="+mn-ea"/>
                <a:cs typeface="Arial" panose="020B0604020202020204" pitchFamily="34" charset="0"/>
              </a:rPr>
              <a:t> AREA VASTA PER UNA GOVERNANCE INTEGRATA </a:t>
            </a:r>
            <a:r>
              <a:rPr lang="it-IT" sz="2800" dirty="0" err="1" smtClean="0">
                <a:solidFill>
                  <a:srgbClr val="445364"/>
                </a:solidFill>
                <a:latin typeface="Fedra Sans Std Normal" panose="020B0504040000020004" pitchFamily="34" charset="0"/>
                <a:ea typeface="+mn-ea"/>
                <a:cs typeface="Arial" panose="020B0604020202020204" pitchFamily="34" charset="0"/>
              </a:rPr>
              <a:t>DI</a:t>
            </a:r>
            <a:r>
              <a:rPr lang="it-IT" sz="2800" dirty="0" smtClean="0">
                <a:solidFill>
                  <a:srgbClr val="445364"/>
                </a:solidFill>
                <a:latin typeface="Fedra Sans Std Normal" panose="020B0504040000020004" pitchFamily="34" charset="0"/>
                <a:ea typeface="+mn-ea"/>
                <a:cs typeface="Arial" panose="020B0604020202020204" pitchFamily="34" charset="0"/>
              </a:rPr>
              <a:t> SVILUPPO </a:t>
            </a:r>
            <a:br>
              <a:rPr lang="it-IT" sz="2800" dirty="0" smtClean="0">
                <a:solidFill>
                  <a:srgbClr val="445364"/>
                </a:solidFill>
                <a:latin typeface="Fedra Sans Std Normal" panose="020B0504040000020004" pitchFamily="34" charset="0"/>
                <a:ea typeface="+mn-ea"/>
                <a:cs typeface="Arial" panose="020B0604020202020204" pitchFamily="34" charset="0"/>
              </a:rPr>
            </a:br>
            <a:r>
              <a:rPr lang="it-IT" sz="2800" dirty="0" smtClean="0">
                <a:solidFill>
                  <a:srgbClr val="445364"/>
                </a:solidFill>
                <a:latin typeface="Fedra Sans Std Normal" panose="020B0504040000020004" pitchFamily="34" charset="0"/>
                <a:ea typeface="+mn-ea"/>
                <a:cs typeface="Arial" panose="020B0604020202020204" pitchFamily="34" charset="0"/>
              </a:rPr>
              <a:t>(60)</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4" name="Angolo ripiegato 3"/>
          <p:cNvSpPr/>
          <p:nvPr/>
        </p:nvSpPr>
        <p:spPr>
          <a:xfrm rot="452329">
            <a:off x="9434574" y="1058796"/>
            <a:ext cx="2316377" cy="2222566"/>
          </a:xfrm>
          <a:prstGeom prst="foldedCorner">
            <a:avLst>
              <a:gd name="adj" fmla="val 29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effectLst>
                <a:outerShdw blurRad="38100" dist="38100" dir="2700000" algn="tl">
                  <a:srgbClr val="000000">
                    <a:alpha val="43137"/>
                  </a:srgbClr>
                </a:outerShdw>
              </a:effectLst>
              <a:latin typeface="Fedra Sans Std Light" panose="020B0304040000020004" pitchFamily="34" charset="0"/>
            </a:endParaRPr>
          </a:p>
          <a:p>
            <a:pPr algn="ctr"/>
            <a:endParaRPr lang="it-IT" sz="1200" dirty="0">
              <a:solidFill>
                <a:srgbClr val="445364"/>
              </a:solidFill>
              <a:latin typeface="Fedra Sans Std Light" panose="020B0304040000020004" pitchFamily="34" charset="0"/>
            </a:endParaRPr>
          </a:p>
          <a:p>
            <a:r>
              <a:rPr lang="it-IT" sz="1200" b="1" dirty="0" smtClean="0">
                <a:solidFill>
                  <a:schemeClr val="bg1"/>
                </a:solidFill>
                <a:effectLst>
                  <a:outerShdw blurRad="38100" dist="38100" dir="2700000" algn="tl">
                    <a:srgbClr val="000000">
                      <a:alpha val="43137"/>
                    </a:srgbClr>
                  </a:outerShdw>
                </a:effectLst>
                <a:latin typeface="Fedra Sans Std Book" panose="020B0504040000020004" pitchFamily="34" charset="0"/>
              </a:rPr>
              <a:t>PROTOCOLLO  D’INTESA FEDERCULTURE-INU-UNIONCAMERE  </a:t>
            </a:r>
          </a:p>
          <a:p>
            <a:r>
              <a:rPr lang="it-IT" sz="1200" dirty="0" smtClean="0">
                <a:solidFill>
                  <a:srgbClr val="445364"/>
                </a:solidFill>
                <a:latin typeface="Fedra Sans Std Book" panose="020B0504040000020004" pitchFamily="34" charset="0"/>
              </a:rPr>
              <a:t>per favorire la progettazione di modelli integrati di promozione degli attrattori locali  (patrimonio culturale, naturalistico e produzioni di eccellenza)</a:t>
            </a:r>
            <a:endParaRPr lang="it-IT" sz="1050" dirty="0">
              <a:solidFill>
                <a:srgbClr val="445364"/>
              </a:solidFill>
              <a:latin typeface="Fedra Sans Std Book" panose="020B0504040000020004" pitchFamily="34" charset="0"/>
            </a:endParaRPr>
          </a:p>
        </p:txBody>
      </p:sp>
      <p:pic>
        <p:nvPicPr>
          <p:cNvPr id="13" name="Immagin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117500">
            <a:off x="9284246" y="535434"/>
            <a:ext cx="629567" cy="629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Ovale 14"/>
          <p:cNvSpPr/>
          <p:nvPr/>
        </p:nvSpPr>
        <p:spPr>
          <a:xfrm>
            <a:off x="5036024" y="1620684"/>
            <a:ext cx="2340425" cy="2200690"/>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solidFill>
                  <a:schemeClr val="bg1"/>
                </a:solidFill>
                <a:latin typeface="Fedra Sans Std Book" panose="020B0504040000020004" pitchFamily="34" charset="0"/>
              </a:rPr>
              <a:t>LA RIFORMA HA ATTRIBUITO ALLE CCIAA LA VALORIZZAZIONE DEL PATRIMONIO CULTURALE E LA PROMOZIONE DEL TURISMO</a:t>
            </a:r>
            <a:endParaRPr lang="it-IT" sz="1300" dirty="0">
              <a:solidFill>
                <a:schemeClr val="bg1"/>
              </a:solidFill>
              <a:latin typeface="Fedra Sans Std Book" panose="020B0504040000020004" pitchFamily="34" charset="0"/>
            </a:endParaRPr>
          </a:p>
        </p:txBody>
      </p:sp>
      <p:cxnSp>
        <p:nvCxnSpPr>
          <p:cNvPr id="17" name="Connettore 1 16"/>
          <p:cNvCxnSpPr/>
          <p:nvPr/>
        </p:nvCxnSpPr>
        <p:spPr>
          <a:xfrm>
            <a:off x="263050" y="4401403"/>
            <a:ext cx="11758312" cy="0"/>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6206236" y="3832663"/>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sp>
        <p:nvSpPr>
          <p:cNvPr id="28" name="Ovale 27"/>
          <p:cNvSpPr/>
          <p:nvPr/>
        </p:nvSpPr>
        <p:spPr>
          <a:xfrm>
            <a:off x="395786" y="4691330"/>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CCIAA COME SOGGETTO FACILITATORE DI NUOVE E ARTICOLATE TRAIETTORIE DI CRESCITA ECONOMIA</a:t>
            </a:r>
            <a:endPar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endParaRPr>
          </a:p>
        </p:txBody>
      </p:sp>
      <p:sp>
        <p:nvSpPr>
          <p:cNvPr id="29" name="Ovale 28"/>
          <p:cNvSpPr/>
          <p:nvPr/>
        </p:nvSpPr>
        <p:spPr>
          <a:xfrm>
            <a:off x="2329766" y="4691328"/>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LA CULTURA </a:t>
            </a: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INFLUENZA </a:t>
            </a: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IN MANIERA </a:t>
            </a: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RILEVANTE </a:t>
            </a: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L’IMMAGINE URBANA DI UN </a:t>
            </a: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TERRITORIO</a:t>
            </a:r>
            <a:endPar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endParaRPr>
          </a:p>
        </p:txBody>
      </p:sp>
      <p:sp>
        <p:nvSpPr>
          <p:cNvPr id="30" name="Ovale 29"/>
          <p:cNvSpPr/>
          <p:nvPr/>
        </p:nvSpPr>
        <p:spPr>
          <a:xfrm>
            <a:off x="4373071" y="4715835"/>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OCCORRE CONSOLIDARE </a:t>
            </a: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UNA RELAZIONE </a:t>
            </a: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GIÀ </a:t>
            </a: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AVVIATA TRA CULTURA ED ECONOMIA</a:t>
            </a:r>
          </a:p>
        </p:txBody>
      </p:sp>
      <p:sp>
        <p:nvSpPr>
          <p:cNvPr id="31" name="Ovale 30"/>
          <p:cNvSpPr/>
          <p:nvPr/>
        </p:nvSpPr>
        <p:spPr>
          <a:xfrm>
            <a:off x="6416376" y="4715835"/>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BISOGNA CREARE UN NUOVO PRODOTTO TURISTICO CULTURALE </a:t>
            </a:r>
          </a:p>
        </p:txBody>
      </p:sp>
      <p:sp>
        <p:nvSpPr>
          <p:cNvPr id="33" name="Ovale 32"/>
          <p:cNvSpPr/>
          <p:nvPr/>
        </p:nvSpPr>
        <p:spPr>
          <a:xfrm>
            <a:off x="8405018" y="4691328"/>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rPr>
              <a:t>RIVITALIZZAZIONE RIGENERAZIONE</a:t>
            </a:r>
          </a:p>
          <a:p>
            <a:pPr algn="ctr"/>
            <a:endPar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endParaRPr>
          </a:p>
        </p:txBody>
      </p:sp>
      <p:sp>
        <p:nvSpPr>
          <p:cNvPr id="34" name="Ovale 33"/>
          <p:cNvSpPr/>
          <p:nvPr/>
        </p:nvSpPr>
        <p:spPr>
          <a:xfrm>
            <a:off x="10393661" y="4726561"/>
            <a:ext cx="1627701" cy="1581641"/>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bg1"/>
                </a:solidFill>
                <a:effectLst>
                  <a:outerShdw blurRad="38100" dist="38100" dir="2700000" algn="tl">
                    <a:srgbClr val="000000">
                      <a:alpha val="43137"/>
                    </a:srgbClr>
                  </a:outerShdw>
                </a:effectLst>
                <a:latin typeface="Fedra Sans Std Book" panose="020B0504040000020004" pitchFamily="34" charset="0"/>
              </a:rPr>
              <a:t>MIRABILIA PROMUOVE UN’OFFERTA TURISTICA INTEGRATA DEISITI UNESCO</a:t>
            </a:r>
            <a:endParaRPr lang="it-IT" sz="1050" dirty="0">
              <a:solidFill>
                <a:schemeClr val="bg1"/>
              </a:solidFill>
              <a:effectLst>
                <a:outerShdw blurRad="38100" dist="38100" dir="2700000" algn="tl">
                  <a:srgbClr val="000000">
                    <a:alpha val="43137"/>
                  </a:srgbClr>
                </a:outerShdw>
              </a:effectLst>
              <a:latin typeface="Fedra Sans Std Book" panose="020B0504040000020004" pitchFamily="34" charset="0"/>
            </a:endParaRPr>
          </a:p>
        </p:txBody>
      </p:sp>
      <p:sp>
        <p:nvSpPr>
          <p:cNvPr id="35" name="Ovale 34"/>
          <p:cNvSpPr/>
          <p:nvPr/>
        </p:nvSpPr>
        <p:spPr>
          <a:xfrm>
            <a:off x="7020629" y="4135805"/>
            <a:ext cx="427339" cy="418328"/>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4968714" y="4168356"/>
            <a:ext cx="427339" cy="418328"/>
          </a:xfrm>
          <a:prstGeom prst="ellips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9007235" y="4156677"/>
            <a:ext cx="427339" cy="418328"/>
          </a:xfrm>
          <a:prstGeom prst="ellips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995966" y="4128039"/>
            <a:ext cx="427339" cy="418328"/>
          </a:xfrm>
          <a:prstGeom prst="ellips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2929946" y="4168356"/>
            <a:ext cx="427339" cy="418328"/>
          </a:xfrm>
          <a:prstGeom prst="ellipse">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10993841" y="4191910"/>
            <a:ext cx="427339" cy="418328"/>
          </a:xfrm>
          <a:prstGeom prst="ellips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263050" y="979368"/>
            <a:ext cx="4217157" cy="2031325"/>
          </a:xfrm>
          <a:prstGeom prst="rect">
            <a:avLst/>
          </a:prstGeom>
          <a:noFill/>
          <a:ln>
            <a:solidFill>
              <a:srgbClr val="7C98AB"/>
            </a:solidFill>
          </a:ln>
        </p:spPr>
        <p:txBody>
          <a:bodyPr wrap="square">
            <a:spAutoFit/>
          </a:bodyPr>
          <a:lstStyle/>
          <a:p>
            <a:pPr algn="ctr"/>
            <a:r>
              <a:rPr lang="it-IT" sz="1400" dirty="0">
                <a:solidFill>
                  <a:srgbClr val="7C98AB"/>
                </a:solidFill>
                <a:latin typeface="Fedra Sans Std Book" panose="020B0504040000020004" pitchFamily="34" charset="0"/>
              </a:rPr>
              <a:t>L</a:t>
            </a:r>
            <a:r>
              <a:rPr lang="it-IT" sz="1400" dirty="0" smtClean="0">
                <a:solidFill>
                  <a:srgbClr val="7C98AB"/>
                </a:solidFill>
                <a:latin typeface="Fedra Sans Std Book" panose="020B0504040000020004" pitchFamily="34" charset="0"/>
              </a:rPr>
              <a:t>e camere di commercio possono favorire politiche integrate di valorizzazione del patrimonio culturale, ambientale e turistico per l'attrattività dei territori, </a:t>
            </a:r>
            <a:r>
              <a:rPr lang="it-IT" sz="1400" dirty="0">
                <a:solidFill>
                  <a:srgbClr val="7C98AB"/>
                </a:solidFill>
                <a:latin typeface="Fedra Sans Std Book" panose="020B0504040000020004" pitchFamily="34" charset="0"/>
              </a:rPr>
              <a:t>sfruttando al meglio le innovazioni presenti nelle filiere produttive di qualità di un dato territorio ed esaltandone l’integrazione con il patrimonio culturale e l’industria creativa investendo sui temi dell’accessibilità e della sostenibilità turistica</a:t>
            </a:r>
          </a:p>
        </p:txBody>
      </p:sp>
      <p:sp>
        <p:nvSpPr>
          <p:cNvPr id="52" name="Triangolo rettangolo 51"/>
          <p:cNvSpPr/>
          <p:nvPr/>
        </p:nvSpPr>
        <p:spPr>
          <a:xfrm>
            <a:off x="232589" y="2791121"/>
            <a:ext cx="215164" cy="263885"/>
          </a:xfrm>
          <a:prstGeom prst="rtTriangl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2347E"/>
              </a:solidFill>
            </a:endParaRPr>
          </a:p>
        </p:txBody>
      </p:sp>
      <p:sp>
        <p:nvSpPr>
          <p:cNvPr id="53" name="Triangolo rettangolo 52"/>
          <p:cNvSpPr/>
          <p:nvPr/>
        </p:nvSpPr>
        <p:spPr>
          <a:xfrm flipV="1">
            <a:off x="237812" y="943619"/>
            <a:ext cx="286605" cy="274468"/>
          </a:xfrm>
          <a:prstGeom prst="rtTriangl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2347E"/>
              </a:solidFill>
            </a:endParaRPr>
          </a:p>
        </p:txBody>
      </p:sp>
      <p:sp>
        <p:nvSpPr>
          <p:cNvPr id="54" name="Triangolo rettangolo 53"/>
          <p:cNvSpPr/>
          <p:nvPr/>
        </p:nvSpPr>
        <p:spPr>
          <a:xfrm flipH="1" flipV="1">
            <a:off x="4266564" y="943619"/>
            <a:ext cx="256118" cy="293800"/>
          </a:xfrm>
          <a:prstGeom prst="rtTriangl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Triangolo rettangolo 54"/>
          <p:cNvSpPr/>
          <p:nvPr/>
        </p:nvSpPr>
        <p:spPr>
          <a:xfrm flipH="1">
            <a:off x="4241681" y="2785057"/>
            <a:ext cx="277412" cy="280418"/>
          </a:xfrm>
          <a:prstGeom prst="rtTriangl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49819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ttore 1 12"/>
          <p:cNvCxnSpPr/>
          <p:nvPr/>
        </p:nvCxnSpPr>
        <p:spPr>
          <a:xfrm flipH="1">
            <a:off x="532864" y="4758041"/>
            <a:ext cx="4854222" cy="9626"/>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3093156" y="214489"/>
            <a:ext cx="9098844" cy="605719"/>
          </a:xfrm>
        </p:spPr>
        <p:txBody>
          <a:bodyPr vert="horz" lIns="91440" tIns="45720" rIns="91440" bIns="45720" rtlCol="0" anchor="ct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LA PIANIFICAZIONE CULTURALE E LA CREATIVITÀ CIVICA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5" name="Rettangolo 4"/>
          <p:cNvSpPr/>
          <p:nvPr/>
        </p:nvSpPr>
        <p:spPr>
          <a:xfrm>
            <a:off x="8913168" y="1162757"/>
            <a:ext cx="3278832" cy="4874460"/>
          </a:xfrm>
          <a:prstGeom prst="rect">
            <a:avLst/>
          </a:prstGeom>
          <a:solidFill>
            <a:srgbClr val="445364"/>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6" name="Rettangolo 5"/>
          <p:cNvSpPr/>
          <p:nvPr/>
        </p:nvSpPr>
        <p:spPr>
          <a:xfrm>
            <a:off x="8730566" y="1432786"/>
            <a:ext cx="2875735" cy="687722"/>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CULTURA COME BENE STRATEGICO «APERTO»</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7" name="Rettangolo 6"/>
          <p:cNvSpPr/>
          <p:nvPr/>
        </p:nvSpPr>
        <p:spPr>
          <a:xfrm>
            <a:off x="8751506" y="2342745"/>
            <a:ext cx="2875735" cy="687722"/>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effectLst>
                  <a:outerShdw blurRad="38100" dist="38100" dir="2700000" algn="tl">
                    <a:srgbClr val="000000">
                      <a:alpha val="43137"/>
                    </a:srgbClr>
                  </a:outerShdw>
                </a:effectLst>
                <a:latin typeface="Fedra Sans Std Bold" panose="020B0804040000020004" pitchFamily="34" charset="0"/>
              </a:rPr>
              <a:t>PIANI STRATEGICI </a:t>
            </a:r>
            <a:r>
              <a:rPr lang="it-IT" sz="1400" dirty="0" smtClean="0">
                <a:effectLst>
                  <a:outerShdw blurRad="38100" dist="38100" dir="2700000" algn="tl">
                    <a:srgbClr val="000000">
                      <a:alpha val="43137"/>
                    </a:srgbClr>
                  </a:outerShdw>
                </a:effectLst>
                <a:latin typeface="Fedra Sans Std Bold" panose="020B0804040000020004" pitchFamily="34" charset="0"/>
              </a:rPr>
              <a:t>LOCALI</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8" name="Rettangolo 7"/>
          <p:cNvSpPr/>
          <p:nvPr/>
        </p:nvSpPr>
        <p:spPr>
          <a:xfrm>
            <a:off x="8751506" y="3288902"/>
            <a:ext cx="2875735" cy="687722"/>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IMPRESE DI COMUNITÀ</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9" name="Rettangolo 8"/>
          <p:cNvSpPr/>
          <p:nvPr/>
        </p:nvSpPr>
        <p:spPr>
          <a:xfrm>
            <a:off x="8751506" y="4216016"/>
            <a:ext cx="2875735" cy="687722"/>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CULTURAL PLANNING E PLACE MAKING</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10" name="Rettangolo 9"/>
          <p:cNvSpPr/>
          <p:nvPr/>
        </p:nvSpPr>
        <p:spPr>
          <a:xfrm>
            <a:off x="8751506" y="5118298"/>
            <a:ext cx="2875735" cy="687722"/>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PLACE TELLING</a:t>
            </a:r>
            <a:endParaRPr lang="it-IT" sz="1400" dirty="0">
              <a:effectLst>
                <a:outerShdw blurRad="38100" dist="38100" dir="2700000" algn="tl">
                  <a:srgbClr val="000000">
                    <a:alpha val="43137"/>
                  </a:srgbClr>
                </a:outerShdw>
              </a:effectLst>
              <a:latin typeface="Fedra Sans Std Bold" panose="020B0804040000020004" pitchFamily="34" charset="0"/>
            </a:endParaRPr>
          </a:p>
          <a:p>
            <a:endParaRPr lang="it-IT" sz="1400" dirty="0">
              <a:effectLst>
                <a:outerShdw blurRad="38100" dist="38100" dir="2700000" algn="tl">
                  <a:srgbClr val="000000">
                    <a:alpha val="43137"/>
                  </a:srgbClr>
                </a:outerShdw>
              </a:effectLst>
              <a:latin typeface="Fedra Sans Std Bold" panose="020B0804040000020004" pitchFamily="34" charset="0"/>
            </a:endParaRPr>
          </a:p>
        </p:txBody>
      </p:sp>
      <p:cxnSp>
        <p:nvCxnSpPr>
          <p:cNvPr id="12" name="Connettore 1 11"/>
          <p:cNvCxnSpPr/>
          <p:nvPr/>
        </p:nvCxnSpPr>
        <p:spPr>
          <a:xfrm>
            <a:off x="5399364" y="1041376"/>
            <a:ext cx="11289" cy="5407377"/>
          </a:xfrm>
          <a:prstGeom prst="line">
            <a:avLst/>
          </a:prstGeom>
          <a:ln w="76200">
            <a:solidFill>
              <a:srgbClr val="C2347E"/>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545142" y="2909086"/>
            <a:ext cx="7055556"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407866" y="1504505"/>
            <a:ext cx="4910667" cy="1077218"/>
          </a:xfrm>
          <a:prstGeom prst="rect">
            <a:avLst/>
          </a:prstGeom>
        </p:spPr>
        <p:txBody>
          <a:bodyPr wrap="square">
            <a:spAutoFit/>
          </a:bodyPr>
          <a:lstStyle/>
          <a:p>
            <a:pPr algn="r"/>
            <a:r>
              <a:rPr lang="it-IT" sz="1600" dirty="0">
                <a:solidFill>
                  <a:srgbClr val="7C98AB"/>
                </a:solidFill>
                <a:latin typeface="Fedra Sans Std Book" panose="020B0504040000020004" pitchFamily="34" charset="0"/>
              </a:rPr>
              <a:t>IL FENOMENO CULTURALE COSTITUISCE UN FATTORE FONDAMENTALE PER LA COSTRUZIONE DELL’IDENTITÀ DEL TERRITORIO E PER  LO SVILUPPO DEL TURISMO </a:t>
            </a:r>
          </a:p>
        </p:txBody>
      </p:sp>
      <p:sp>
        <p:nvSpPr>
          <p:cNvPr id="22" name="Rettangolo 21"/>
          <p:cNvSpPr/>
          <p:nvPr/>
        </p:nvSpPr>
        <p:spPr>
          <a:xfrm>
            <a:off x="1882375" y="3236450"/>
            <a:ext cx="3397956" cy="1323439"/>
          </a:xfrm>
          <a:prstGeom prst="rect">
            <a:avLst/>
          </a:prstGeom>
        </p:spPr>
        <p:txBody>
          <a:bodyPr wrap="square">
            <a:spAutoFit/>
          </a:bodyPr>
          <a:lstStyle/>
          <a:p>
            <a:pPr algn="r"/>
            <a:r>
              <a:rPr lang="it-IT" sz="1600" dirty="0">
                <a:solidFill>
                  <a:srgbClr val="7C98AB"/>
                </a:solidFill>
                <a:latin typeface="Fedra Sans Std Book" panose="020B0504040000020004" pitchFamily="34" charset="0"/>
              </a:rPr>
              <a:t>LA PIANIFICAZIONE CULTURALE PARTECIPATA CONSENTE AD UNA COMUNITÀ DI INDIVIDUARE E SCEGLIERE IL PROPRIO FUTURO CULTURALE E TURISTICO</a:t>
            </a:r>
          </a:p>
        </p:txBody>
      </p:sp>
      <p:sp>
        <p:nvSpPr>
          <p:cNvPr id="23" name="Rettangolo 22"/>
          <p:cNvSpPr/>
          <p:nvPr/>
        </p:nvSpPr>
        <p:spPr>
          <a:xfrm>
            <a:off x="328844" y="4873125"/>
            <a:ext cx="4989689" cy="1569660"/>
          </a:xfrm>
          <a:prstGeom prst="rect">
            <a:avLst/>
          </a:prstGeom>
        </p:spPr>
        <p:txBody>
          <a:bodyPr wrap="square">
            <a:spAutoFit/>
          </a:bodyPr>
          <a:lstStyle/>
          <a:p>
            <a:pPr algn="r"/>
            <a:endParaRPr lang="it-IT" sz="1600" dirty="0">
              <a:solidFill>
                <a:srgbClr val="7C98AB"/>
              </a:solidFill>
              <a:latin typeface="Fedra Sans Std Book" panose="020B0504040000020004" pitchFamily="34" charset="0"/>
            </a:endParaRPr>
          </a:p>
          <a:p>
            <a:pPr algn="r"/>
            <a:r>
              <a:rPr lang="it-IT" sz="1600" dirty="0">
                <a:solidFill>
                  <a:srgbClr val="7C98AB"/>
                </a:solidFill>
                <a:latin typeface="Fedra Sans Std Book" panose="020B0504040000020004" pitchFamily="34" charset="0"/>
              </a:rPr>
              <a:t>IL FENOMENO CULTURALE E LE POLITICHE CULTURALI STANNO ASSUMENDO UNA POSIZIONE DI CRESCENTE CENTRALITÀ ALL’INTERNO DELLE POLITICHE URBANE E DELLE POLITICHE DI SVILUPPO LOCALE</a:t>
            </a:r>
          </a:p>
        </p:txBody>
      </p:sp>
      <p:sp>
        <p:nvSpPr>
          <p:cNvPr id="24" name="Rettangolo 23"/>
          <p:cNvSpPr/>
          <p:nvPr/>
        </p:nvSpPr>
        <p:spPr>
          <a:xfrm>
            <a:off x="5480195" y="1504505"/>
            <a:ext cx="2923823" cy="1077218"/>
          </a:xfrm>
          <a:prstGeom prst="rect">
            <a:avLst/>
          </a:prstGeom>
        </p:spPr>
        <p:txBody>
          <a:bodyPr wrap="square">
            <a:spAutoFit/>
          </a:bodyPr>
          <a:lstStyle/>
          <a:p>
            <a:r>
              <a:rPr lang="it-IT" sz="1600" dirty="0">
                <a:solidFill>
                  <a:srgbClr val="445364"/>
                </a:solidFill>
                <a:latin typeface="Fedra Sans Std Book" panose="020B0504040000020004" pitchFamily="34" charset="0"/>
              </a:rPr>
              <a:t>CULTURA E CREATIVITÀ DIVENGONO I NUOVI FATTORI DI SVILUPPO DEI TERRITORI</a:t>
            </a:r>
          </a:p>
        </p:txBody>
      </p:sp>
      <p:sp>
        <p:nvSpPr>
          <p:cNvPr id="28" name="Rettangolo 27"/>
          <p:cNvSpPr/>
          <p:nvPr/>
        </p:nvSpPr>
        <p:spPr>
          <a:xfrm>
            <a:off x="5529686" y="3236450"/>
            <a:ext cx="2615181" cy="2800767"/>
          </a:xfrm>
          <a:prstGeom prst="rect">
            <a:avLst/>
          </a:prstGeom>
        </p:spPr>
        <p:txBody>
          <a:bodyPr wrap="square">
            <a:spAutoFit/>
          </a:bodyPr>
          <a:lstStyle/>
          <a:p>
            <a:r>
              <a:rPr lang="it-IT" sz="1600" dirty="0">
                <a:solidFill>
                  <a:srgbClr val="445364"/>
                </a:solidFill>
                <a:latin typeface="Fedra Sans Std Book" panose="020B0504040000020004" pitchFamily="34" charset="0"/>
              </a:rPr>
              <a:t>IL CULTURAL PLANNING, PUR INTERESSANDOSI NELLO SPECIFICO DEGLI ASPETTI CULTURALI, LI CONSIDERA COME PARTE DELL’INSIEME DELLE STRATEGIE URBANE, DELLA VISIONE CHE LA CITTÀ HA DI SE STESSA E DELLA SUA FUTURA EVOLUZIONE</a:t>
            </a:r>
          </a:p>
        </p:txBody>
      </p:sp>
      <p:sp>
        <p:nvSpPr>
          <p:cNvPr id="29" name="Ovale 28"/>
          <p:cNvSpPr/>
          <p:nvPr/>
        </p:nvSpPr>
        <p:spPr>
          <a:xfrm>
            <a:off x="5238247" y="937070"/>
            <a:ext cx="344811" cy="369284"/>
          </a:xfrm>
          <a:prstGeom prst="ellips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7417004" y="2724444"/>
            <a:ext cx="344811" cy="369284"/>
          </a:xfrm>
          <a:prstGeom prst="ellipse">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84025" y="2724444"/>
            <a:ext cx="344811" cy="369284"/>
          </a:xfrm>
          <a:prstGeom prst="ellipse">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348180" y="4583025"/>
            <a:ext cx="344811" cy="369284"/>
          </a:xfrm>
          <a:prstGeom prst="ellips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5254254" y="6250463"/>
            <a:ext cx="344811" cy="369284"/>
          </a:xfrm>
          <a:prstGeom prst="ellips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84025" y="820208"/>
            <a:ext cx="3362331" cy="369332"/>
          </a:xfrm>
          <a:prstGeom prst="rect">
            <a:avLst/>
          </a:prstGeom>
          <a:noFill/>
        </p:spPr>
        <p:txBody>
          <a:bodyPr wrap="none" rtlCol="0">
            <a:spAutoFit/>
          </a:bodyPr>
          <a:lstStyle/>
          <a:p>
            <a:r>
              <a:rPr lang="it-IT" dirty="0" smtClean="0">
                <a:solidFill>
                  <a:srgbClr val="FF0000"/>
                </a:solidFill>
              </a:rPr>
              <a:t>SALVARE ALCUNE FRASI, NON QUI</a:t>
            </a:r>
            <a:endParaRPr lang="it-IT" dirty="0">
              <a:solidFill>
                <a:srgbClr val="FF0000"/>
              </a:solidFill>
            </a:endParaRPr>
          </a:p>
        </p:txBody>
      </p:sp>
      <p:cxnSp>
        <p:nvCxnSpPr>
          <p:cNvPr id="11" name="Connettore 1 10"/>
          <p:cNvCxnSpPr/>
          <p:nvPr/>
        </p:nvCxnSpPr>
        <p:spPr>
          <a:xfrm flipV="1">
            <a:off x="348180" y="1189540"/>
            <a:ext cx="9737516" cy="5060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1460310" y="545910"/>
            <a:ext cx="8011236" cy="57045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9206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721106"/>
            <a:ext cx="12192000" cy="3416320"/>
          </a:xfrm>
          <a:prstGeom prst="rect">
            <a:avLst/>
          </a:prstGeom>
          <a:solidFill>
            <a:srgbClr val="445364"/>
          </a:solidFill>
          <a:ln w="38100">
            <a:noFill/>
          </a:ln>
        </p:spPr>
        <p:txBody>
          <a:bodyPr wrap="square">
            <a:spAutoFit/>
          </a:bodyPr>
          <a:lstStyle/>
          <a:p>
            <a:pPr algn="r"/>
            <a:endParaRPr lang="it-IT" dirty="0" smtClean="0">
              <a:solidFill>
                <a:srgbClr val="7C98AB"/>
              </a:solidFill>
              <a:latin typeface="Fedra Sans Std Book" panose="020B0504040000020004" pitchFamily="34" charset="0"/>
            </a:endParaRPr>
          </a:p>
          <a:p>
            <a:pPr algn="ctr"/>
            <a:endParaRPr lang="it-IT" dirty="0" smtClean="0">
              <a:solidFill>
                <a:srgbClr val="7C98AB"/>
              </a:solidFill>
              <a:latin typeface="Fedra Sans Std Book" panose="020B0504040000020004" pitchFamily="34" charset="0"/>
            </a:endParaRPr>
          </a:p>
          <a:p>
            <a:pPr algn="ctr"/>
            <a:endParaRPr lang="it-IT" dirty="0" smtClean="0">
              <a:solidFill>
                <a:srgbClr val="7C98AB"/>
              </a:solidFill>
              <a:latin typeface="Fedra Sans Std Book" panose="020B0504040000020004" pitchFamily="34" charset="0"/>
            </a:endParaRPr>
          </a:p>
          <a:p>
            <a:pPr algn="ctr"/>
            <a:endParaRPr lang="it-IT" dirty="0">
              <a:solidFill>
                <a:srgbClr val="7C98AB"/>
              </a:solidFill>
              <a:latin typeface="Fedra Sans Std Book" panose="020B0504040000020004" pitchFamily="34" charset="0"/>
            </a:endParaRPr>
          </a:p>
          <a:p>
            <a:pPr algn="ctr"/>
            <a:r>
              <a:rPr lang="it-IT" b="1" dirty="0" smtClean="0">
                <a:solidFill>
                  <a:schemeClr val="bg1"/>
                </a:solidFill>
                <a:latin typeface="Fedra Sans Std Book" panose="020B0504040000020004" pitchFamily="34" charset="0"/>
              </a:rPr>
              <a:t>LA </a:t>
            </a:r>
            <a:r>
              <a:rPr lang="it-IT" b="1" dirty="0">
                <a:solidFill>
                  <a:schemeClr val="bg1"/>
                </a:solidFill>
                <a:latin typeface="Fedra Sans Std Book" panose="020B0504040000020004" pitchFamily="34" charset="0"/>
              </a:rPr>
              <a:t>DIMENSIONE CULTURALE COSTRUISCE L’IDENTITÀ DELLE COMUNITÀ UMANE, RACCONTA LE TRASFORMAZIONI SOCIALI, ECONOMICHE E AMBIENTALI, MA SOPRATTUTTO è IN GRADO DI ACCOMPAGNARE UNA VISIONE </a:t>
            </a:r>
            <a:r>
              <a:rPr lang="it-IT" b="1" dirty="0" err="1">
                <a:solidFill>
                  <a:schemeClr val="bg1"/>
                </a:solidFill>
                <a:latin typeface="Fedra Sans Std Book" panose="020B0504040000020004" pitchFamily="34" charset="0"/>
              </a:rPr>
              <a:t>DI</a:t>
            </a:r>
            <a:r>
              <a:rPr lang="it-IT" b="1" dirty="0">
                <a:solidFill>
                  <a:schemeClr val="bg1"/>
                </a:solidFill>
                <a:latin typeface="Fedra Sans Std Book" panose="020B0504040000020004" pitchFamily="34" charset="0"/>
              </a:rPr>
              <a:t> </a:t>
            </a:r>
            <a:r>
              <a:rPr lang="it-IT" b="1" dirty="0" smtClean="0">
                <a:solidFill>
                  <a:schemeClr val="bg1"/>
                </a:solidFill>
                <a:latin typeface="Fedra Sans Std Book" panose="020B0504040000020004" pitchFamily="34" charset="0"/>
              </a:rPr>
              <a:t>FUTURO</a:t>
            </a:r>
            <a:r>
              <a:rPr lang="it-IT" b="1" dirty="0">
                <a:solidFill>
                  <a:schemeClr val="bg1"/>
                </a:solidFill>
                <a:latin typeface="Fedra Sans Std Book" panose="020B0504040000020004" pitchFamily="34" charset="0"/>
              </a:rPr>
              <a:t>, DI VALORIZZARE LE DIVERSITÀ E DI INDIRIZZARE LE TRASFORMAZIONI SOCIALI VERSO COMUNITÀ </a:t>
            </a:r>
            <a:r>
              <a:rPr lang="it-IT" b="1" dirty="0" smtClean="0">
                <a:solidFill>
                  <a:schemeClr val="bg1"/>
                </a:solidFill>
                <a:latin typeface="Fedra Sans Std Book" panose="020B0504040000020004" pitchFamily="34" charset="0"/>
              </a:rPr>
              <a:t>PIU’ </a:t>
            </a:r>
            <a:r>
              <a:rPr lang="it-IT" b="1" dirty="0">
                <a:solidFill>
                  <a:schemeClr val="bg1"/>
                </a:solidFill>
                <a:latin typeface="Fedra Sans Std Book" panose="020B0504040000020004" pitchFamily="34" charset="0"/>
              </a:rPr>
              <a:t>APERTE E </a:t>
            </a:r>
            <a:r>
              <a:rPr lang="it-IT" b="1" dirty="0" smtClean="0">
                <a:solidFill>
                  <a:schemeClr val="bg1"/>
                </a:solidFill>
                <a:latin typeface="Fedra Sans Std Book" panose="020B0504040000020004" pitchFamily="34" charset="0"/>
              </a:rPr>
              <a:t>INCLUSIVE</a:t>
            </a:r>
          </a:p>
          <a:p>
            <a:pPr algn="ctr"/>
            <a:endParaRPr lang="it-IT" b="1" dirty="0">
              <a:solidFill>
                <a:schemeClr val="bg1"/>
              </a:solidFill>
              <a:latin typeface="Fedra Sans Std Book" panose="020B0504040000020004" pitchFamily="34" charset="0"/>
            </a:endParaRPr>
          </a:p>
          <a:p>
            <a:pPr algn="ctr"/>
            <a:endParaRPr lang="it-IT" dirty="0" smtClean="0">
              <a:solidFill>
                <a:srgbClr val="7C98AB"/>
              </a:solidFill>
              <a:latin typeface="Fedra Sans Std Book" panose="020B0504040000020004" pitchFamily="34" charset="0"/>
            </a:endParaRPr>
          </a:p>
          <a:p>
            <a:pPr algn="ctr"/>
            <a:endParaRPr lang="it-IT" dirty="0" smtClean="0">
              <a:solidFill>
                <a:srgbClr val="7C98AB"/>
              </a:solidFill>
              <a:latin typeface="Fedra Sans Std Book" panose="020B0504040000020004" pitchFamily="34" charset="0"/>
            </a:endParaRPr>
          </a:p>
          <a:p>
            <a:pPr algn="r"/>
            <a:endParaRPr lang="it-IT" dirty="0">
              <a:solidFill>
                <a:srgbClr val="7C98AB"/>
              </a:solidFill>
              <a:latin typeface="Fedra Sans Std Book" panose="020B0504040000020004" pitchFamily="34" charset="0"/>
            </a:endParaRPr>
          </a:p>
        </p:txBody>
      </p:sp>
      <p:sp>
        <p:nvSpPr>
          <p:cNvPr id="5" name="Rettangolo 4"/>
          <p:cNvSpPr/>
          <p:nvPr/>
        </p:nvSpPr>
        <p:spPr>
          <a:xfrm>
            <a:off x="3003478" y="1421967"/>
            <a:ext cx="6185043" cy="598277"/>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p:cNvSpPr/>
          <p:nvPr/>
        </p:nvSpPr>
        <p:spPr>
          <a:xfrm>
            <a:off x="3003478" y="4838287"/>
            <a:ext cx="6185043" cy="598277"/>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49193" y="4494646"/>
            <a:ext cx="1825938" cy="1202076"/>
          </a:xfrm>
          <a:prstGeom prst="rect">
            <a:avLst/>
          </a:prstGeom>
        </p:spPr>
      </p:pic>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5734" y="897898"/>
            <a:ext cx="1841546" cy="1212351"/>
          </a:xfrm>
          <a:prstGeom prst="rect">
            <a:avLst/>
          </a:prstGeom>
        </p:spPr>
      </p:pic>
    </p:spTree>
    <p:extLst>
      <p:ext uri="{BB962C8B-B14F-4D97-AF65-F5344CB8AC3E}">
        <p14:creationId xmlns="" xmlns:p14="http://schemas.microsoft.com/office/powerpoint/2010/main" val="213666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ttore 1 32"/>
          <p:cNvCxnSpPr/>
          <p:nvPr/>
        </p:nvCxnSpPr>
        <p:spPr>
          <a:xfrm flipH="1">
            <a:off x="11222492" y="2945735"/>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flipH="1">
            <a:off x="9801675" y="3491178"/>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8385067" y="2888081"/>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H="1">
            <a:off x="6879402" y="3455760"/>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a:off x="5519487" y="2955394"/>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H="1">
            <a:off x="3970701" y="3487656"/>
            <a:ext cx="4210" cy="532262"/>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1676400" y="0"/>
            <a:ext cx="10515600" cy="734470"/>
          </a:xfrm>
        </p:spPr>
        <p:txBody>
          <a:bodyPr>
            <a:normAutofit/>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PIANI PAESAGGISTICI E PIANIFICAZIONE TERRITORIALE</a:t>
            </a:r>
          </a:p>
        </p:txBody>
      </p:sp>
      <p:sp>
        <p:nvSpPr>
          <p:cNvPr id="3" name="Segnaposto contenuto 2"/>
          <p:cNvSpPr>
            <a:spLocks noGrp="1"/>
          </p:cNvSpPr>
          <p:nvPr>
            <p:ph idx="1"/>
          </p:nvPr>
        </p:nvSpPr>
        <p:spPr>
          <a:xfrm>
            <a:off x="483334" y="5987404"/>
            <a:ext cx="11214904" cy="975448"/>
          </a:xfrm>
        </p:spPr>
        <p:txBody>
          <a:bodyPr>
            <a:normAutofit/>
          </a:bodyPr>
          <a:lstStyle/>
          <a:p>
            <a:pPr marL="0" indent="0" algn="ctr">
              <a:buNone/>
            </a:pPr>
            <a:r>
              <a:rPr lang="it-IT" sz="2000" dirty="0" smtClean="0">
                <a:solidFill>
                  <a:srgbClr val="7C98AB"/>
                </a:solidFill>
                <a:latin typeface="Fedra Sans Std Light" panose="020B0304040000020004" pitchFamily="34" charset="0"/>
              </a:rPr>
              <a:t>«I centri storici del III millennio abbandonano le cinte murarie e lo zoning del piano tradizionale. Sono paesaggi.»</a:t>
            </a:r>
            <a:endParaRPr lang="it-IT" sz="2000" dirty="0">
              <a:solidFill>
                <a:srgbClr val="7C98AB"/>
              </a:solidFill>
              <a:latin typeface="Fedra Sans Std Light" panose="020B0304040000020004" pitchFamily="34" charset="0"/>
            </a:endParaRPr>
          </a:p>
        </p:txBody>
      </p:sp>
      <p:sp>
        <p:nvSpPr>
          <p:cNvPr id="4" name="CasellaDiTesto 3"/>
          <p:cNvSpPr txBox="1"/>
          <p:nvPr/>
        </p:nvSpPr>
        <p:spPr>
          <a:xfrm>
            <a:off x="0" y="2994095"/>
            <a:ext cx="3658593" cy="923330"/>
          </a:xfrm>
          <a:prstGeom prst="rect">
            <a:avLst/>
          </a:prstGeom>
          <a:noFill/>
        </p:spPr>
        <p:txBody>
          <a:bodyPr wrap="square" rtlCol="0">
            <a:spAutoFit/>
          </a:bodyPr>
          <a:lstStyle/>
          <a:p>
            <a:r>
              <a:rPr lang="it-IT" dirty="0" smtClean="0">
                <a:solidFill>
                  <a:srgbClr val="7C98AB"/>
                </a:solidFill>
                <a:latin typeface="Fedra Sans Std Light" panose="020B0304040000020004" pitchFamily="34" charset="0"/>
              </a:rPr>
              <a:t>ASPETTI CRITICI DELL’ATTUALE STAGIONE DI PIANIFICAZIONE PAESAGGISTICA REGIONALE</a:t>
            </a:r>
            <a:endParaRPr lang="it-IT" dirty="0">
              <a:solidFill>
                <a:srgbClr val="7C98AB"/>
              </a:solidFill>
              <a:latin typeface="Fedra Sans Std Light" panose="020B0304040000020004" pitchFamily="34" charset="0"/>
            </a:endParaRPr>
          </a:p>
        </p:txBody>
      </p:sp>
      <p:sp>
        <p:nvSpPr>
          <p:cNvPr id="10" name="CasellaDiTesto 9"/>
          <p:cNvSpPr txBox="1"/>
          <p:nvPr/>
        </p:nvSpPr>
        <p:spPr>
          <a:xfrm>
            <a:off x="3540849" y="575102"/>
            <a:ext cx="8651151" cy="584775"/>
          </a:xfrm>
          <a:prstGeom prst="rect">
            <a:avLst/>
          </a:prstGeom>
          <a:noFill/>
        </p:spPr>
        <p:txBody>
          <a:bodyPr wrap="none" rtlCol="0">
            <a:spAutoFit/>
          </a:bodyPr>
          <a:lstStyle/>
          <a:p>
            <a:pPr algn="r"/>
            <a:r>
              <a:rPr lang="it-IT" dirty="0" smtClean="0">
                <a:solidFill>
                  <a:srgbClr val="7C98AB"/>
                </a:solidFill>
                <a:latin typeface="Fedra Sans Std Light" panose="020B0304040000020004" pitchFamily="34" charset="0"/>
              </a:rPr>
              <a:t>«Il paesaggio rappresenta un elemento chiave del benessere individuale e sociale»</a:t>
            </a:r>
          </a:p>
          <a:p>
            <a:pPr algn="r"/>
            <a:r>
              <a:rPr lang="it-IT" sz="1400" dirty="0" smtClean="0">
                <a:solidFill>
                  <a:srgbClr val="7C98AB"/>
                </a:solidFill>
                <a:latin typeface="Fedra Sans Std Light" panose="020B0304040000020004" pitchFamily="34" charset="0"/>
              </a:rPr>
              <a:t>Convenzione europea del paesaggio</a:t>
            </a:r>
            <a:endParaRPr lang="it-IT" sz="1400" dirty="0">
              <a:solidFill>
                <a:srgbClr val="7C98AB"/>
              </a:solidFill>
              <a:latin typeface="Fedra Sans Std Light" panose="020B0304040000020004" pitchFamily="34" charset="0"/>
            </a:endParaRPr>
          </a:p>
        </p:txBody>
      </p:sp>
      <p:cxnSp>
        <p:nvCxnSpPr>
          <p:cNvPr id="12" name="Connettore 1 11"/>
          <p:cNvCxnSpPr/>
          <p:nvPr/>
        </p:nvCxnSpPr>
        <p:spPr>
          <a:xfrm>
            <a:off x="3454238" y="3455760"/>
            <a:ext cx="8244000" cy="0"/>
          </a:xfrm>
          <a:prstGeom prst="line">
            <a:avLst/>
          </a:prstGeom>
          <a:ln w="76200">
            <a:solidFill>
              <a:srgbClr val="7C98AB"/>
            </a:solidFill>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10419039" y="1372828"/>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dirty="0">
                <a:latin typeface="Fedra Sans Std Book" panose="020B0504040000020004" pitchFamily="34" charset="0"/>
              </a:rPr>
              <a:t>COINVOLGIMENTO SOCIALE </a:t>
            </a:r>
            <a:r>
              <a:rPr lang="it-IT" sz="1050" dirty="0" smtClean="0">
                <a:latin typeface="Fedra Sans Std Book" panose="020B0504040000020004" pitchFamily="34" charset="0"/>
              </a:rPr>
              <a:t>E </a:t>
            </a:r>
            <a:r>
              <a:rPr lang="it-IT" sz="1050" dirty="0">
                <a:latin typeface="Fedra Sans Std Book" panose="020B0504040000020004" pitchFamily="34" charset="0"/>
              </a:rPr>
              <a:t>PARTECIPAZIONE PUBBLICA</a:t>
            </a:r>
          </a:p>
        </p:txBody>
      </p:sp>
      <p:sp>
        <p:nvSpPr>
          <p:cNvPr id="16" name="Rettangolo arrotondato 15"/>
          <p:cNvSpPr/>
          <p:nvPr/>
        </p:nvSpPr>
        <p:spPr>
          <a:xfrm>
            <a:off x="4726183" y="1318855"/>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dirty="0">
                <a:latin typeface="Fedra Sans Std Book" panose="020B0504040000020004" pitchFamily="34" charset="0"/>
              </a:rPr>
              <a:t>SPERIMENTAZIONE DI PRATICHE DI CO-PIANIFICAZIONE</a:t>
            </a:r>
            <a:endParaRPr lang="it-IT" sz="1050" dirty="0">
              <a:solidFill>
                <a:srgbClr val="445364"/>
              </a:solidFill>
              <a:latin typeface="Fedra Sans Std Book" panose="020B0504040000020004" pitchFamily="34" charset="0"/>
            </a:endParaRPr>
          </a:p>
        </p:txBody>
      </p:sp>
      <p:sp>
        <p:nvSpPr>
          <p:cNvPr id="17" name="Rettangolo arrotondato 16"/>
          <p:cNvSpPr/>
          <p:nvPr/>
        </p:nvSpPr>
        <p:spPr>
          <a:xfrm>
            <a:off x="7572611" y="1323072"/>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dirty="0" smtClean="0">
                <a:latin typeface="Fedra Sans Std Book" panose="020B0504040000020004" pitchFamily="34" charset="0"/>
              </a:rPr>
              <a:t>SPERIMENTAZIONE</a:t>
            </a:r>
            <a:r>
              <a:rPr lang="it-IT" sz="1400" dirty="0" smtClean="0">
                <a:solidFill>
                  <a:srgbClr val="445364"/>
                </a:solidFill>
                <a:latin typeface="Fedra Sans Std Light" panose="020B0304040000020004" pitchFamily="34" charset="0"/>
              </a:rPr>
              <a:t> </a:t>
            </a:r>
            <a:r>
              <a:rPr lang="it-IT" sz="1050" dirty="0">
                <a:latin typeface="Fedra Sans Std Book" panose="020B0504040000020004" pitchFamily="34" charset="0"/>
              </a:rPr>
              <a:t>DI PARTENARIATI TRA PUBBLICO E </a:t>
            </a:r>
            <a:r>
              <a:rPr lang="it-IT" sz="1050" dirty="0" smtClean="0">
                <a:latin typeface="Fedra Sans Std Book" panose="020B0504040000020004" pitchFamily="34" charset="0"/>
              </a:rPr>
              <a:t>PRIVATO</a:t>
            </a:r>
            <a:endParaRPr lang="it-IT" sz="1050" dirty="0">
              <a:latin typeface="Fedra Sans Std Book" panose="020B0504040000020004" pitchFamily="34" charset="0"/>
            </a:endParaRPr>
          </a:p>
          <a:p>
            <a:endParaRPr lang="it-IT" sz="1050" dirty="0">
              <a:latin typeface="Fedra Sans Std Book" panose="020B0504040000020004" pitchFamily="34" charset="0"/>
            </a:endParaRPr>
          </a:p>
        </p:txBody>
      </p:sp>
      <p:sp>
        <p:nvSpPr>
          <p:cNvPr id="18" name="Rettangolo arrotondato 17"/>
          <p:cNvSpPr/>
          <p:nvPr/>
        </p:nvSpPr>
        <p:spPr>
          <a:xfrm>
            <a:off x="3162747" y="4021717"/>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latin typeface="Fedra Sans Std Book" panose="020B0504040000020004" pitchFamily="34" charset="0"/>
              </a:rPr>
              <a:t>INTEGRAZIONE </a:t>
            </a:r>
            <a:r>
              <a:rPr lang="it-IT" sz="1200" dirty="0">
                <a:latin typeface="Fedra Sans Std Book" panose="020B0504040000020004" pitchFamily="34" charset="0"/>
              </a:rPr>
              <a:t>DEL PAESAGGIO NELLE POLITICHE E NELLA </a:t>
            </a:r>
            <a:r>
              <a:rPr lang="it-IT" sz="1100" dirty="0">
                <a:latin typeface="Fedra Sans Std Book" panose="020B0504040000020004" pitchFamily="34" charset="0"/>
              </a:rPr>
              <a:t>PIANIFICAZIONE</a:t>
            </a:r>
            <a:r>
              <a:rPr lang="it-IT" sz="1200" dirty="0">
                <a:latin typeface="Fedra Sans Std Book" panose="020B0504040000020004" pitchFamily="34" charset="0"/>
              </a:rPr>
              <a:t> TERRITORIALE E DI SETTORE</a:t>
            </a:r>
          </a:p>
        </p:txBody>
      </p:sp>
      <p:sp>
        <p:nvSpPr>
          <p:cNvPr id="19" name="Rettangolo arrotondato 18"/>
          <p:cNvSpPr/>
          <p:nvPr/>
        </p:nvSpPr>
        <p:spPr>
          <a:xfrm>
            <a:off x="6084050" y="4021716"/>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dirty="0" smtClean="0">
                <a:latin typeface="Fedra Sans Std Book" panose="020B0504040000020004" pitchFamily="34" charset="0"/>
              </a:rPr>
              <a:t>IDENTIFICAZIONE </a:t>
            </a:r>
            <a:r>
              <a:rPr lang="it-IT" sz="1100" dirty="0">
                <a:latin typeface="Fedra Sans Std Book" panose="020B0504040000020004" pitchFamily="34" charset="0"/>
              </a:rPr>
              <a:t>DI SOGGETTI PUBBLICI E </a:t>
            </a:r>
            <a:r>
              <a:rPr lang="it-IT" sz="1100" dirty="0" smtClean="0">
                <a:latin typeface="Fedra Sans Std Book" panose="020B0504040000020004" pitchFamily="34" charset="0"/>
              </a:rPr>
              <a:t>PRIVATI </a:t>
            </a:r>
            <a:r>
              <a:rPr lang="it-IT" sz="1100" dirty="0">
                <a:latin typeface="Fedra Sans Std Book" panose="020B0504040000020004" pitchFamily="34" charset="0"/>
              </a:rPr>
              <a:t>RESPONSABILI DELLA GESTIONE E </a:t>
            </a:r>
            <a:r>
              <a:rPr lang="it-IT" sz="1100" dirty="0" smtClean="0">
                <a:latin typeface="Fedra Sans Std Book" panose="020B0504040000020004" pitchFamily="34" charset="0"/>
              </a:rPr>
              <a:t>DELL’ATTUAZIONE </a:t>
            </a:r>
            <a:endParaRPr lang="it-IT" sz="1100" dirty="0">
              <a:latin typeface="Fedra Sans Std Book" panose="020B0504040000020004" pitchFamily="34" charset="0"/>
            </a:endParaRPr>
          </a:p>
        </p:txBody>
      </p:sp>
      <p:sp>
        <p:nvSpPr>
          <p:cNvPr id="20" name="Rettangolo arrotondato 19"/>
          <p:cNvSpPr/>
          <p:nvPr/>
        </p:nvSpPr>
        <p:spPr>
          <a:xfrm>
            <a:off x="8994560" y="4021716"/>
            <a:ext cx="1624330" cy="1602359"/>
          </a:xfrm>
          <a:prstGeom prst="roundRect">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dirty="0">
                <a:latin typeface="Fedra Sans Std Book" panose="020B0504040000020004" pitchFamily="34" charset="0"/>
              </a:rPr>
              <a:t>STANZIAMENTO</a:t>
            </a:r>
            <a:r>
              <a:rPr lang="it-IT" sz="1200" dirty="0">
                <a:latin typeface="Fedra Sans Std Book" panose="020B0504040000020004" pitchFamily="34" charset="0"/>
              </a:rPr>
              <a:t> DI APPROPRIATE RISORSE FINANZIARIE PER L’ATTUAZIONE</a:t>
            </a:r>
          </a:p>
        </p:txBody>
      </p:sp>
      <p:sp>
        <p:nvSpPr>
          <p:cNvPr id="22" name="Ovale 21"/>
          <p:cNvSpPr/>
          <p:nvPr/>
        </p:nvSpPr>
        <p:spPr>
          <a:xfrm>
            <a:off x="8171106" y="3268833"/>
            <a:ext cx="427339" cy="418328"/>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674444" y="3246596"/>
            <a:ext cx="427339" cy="418328"/>
          </a:xfrm>
          <a:prstGeom prst="ellips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9593055" y="3268833"/>
            <a:ext cx="427339" cy="418328"/>
          </a:xfrm>
          <a:prstGeom prst="ellips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3761242" y="3273193"/>
            <a:ext cx="427339" cy="418328"/>
          </a:xfrm>
          <a:prstGeom prst="ellips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5310028" y="3246596"/>
            <a:ext cx="427339" cy="418328"/>
          </a:xfrm>
          <a:prstGeom prst="ellipse">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1017534" y="3246596"/>
            <a:ext cx="427339" cy="418328"/>
          </a:xfrm>
          <a:prstGeom prst="ellips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33"/>
          <p:cNvSpPr/>
          <p:nvPr/>
        </p:nvSpPr>
        <p:spPr>
          <a:xfrm>
            <a:off x="683597" y="3988022"/>
            <a:ext cx="2173651" cy="738208"/>
          </a:xfrm>
          <a:prstGeom prst="rightArrow">
            <a:avLst/>
          </a:prstGeom>
          <a:solidFill>
            <a:schemeClr val="bg1"/>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445364"/>
                </a:solidFill>
                <a:latin typeface="Fedra Sans Std Book" panose="020B0504040000020004" pitchFamily="34" charset="0"/>
              </a:rPr>
              <a:t>DA RAFFORZARE</a:t>
            </a:r>
            <a:endParaRPr lang="it-IT" sz="1400" dirty="0">
              <a:solidFill>
                <a:srgbClr val="445364"/>
              </a:solidFill>
              <a:latin typeface="Fedra Sans Std Book" panose="020B0504040000020004" pitchFamily="34" charset="0"/>
            </a:endParaRPr>
          </a:p>
        </p:txBody>
      </p:sp>
      <p:sp>
        <p:nvSpPr>
          <p:cNvPr id="35" name="Freccia a destra 34"/>
          <p:cNvSpPr/>
          <p:nvPr/>
        </p:nvSpPr>
        <p:spPr>
          <a:xfrm>
            <a:off x="683598" y="2204659"/>
            <a:ext cx="2173651" cy="738208"/>
          </a:xfrm>
          <a:prstGeom prst="rightArrow">
            <a:avLst/>
          </a:prstGeom>
          <a:solidFill>
            <a:schemeClr val="bg1"/>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445364"/>
                </a:solidFill>
                <a:latin typeface="Fedra Sans Std Book" panose="020B0504040000020004" pitchFamily="34" charset="0"/>
              </a:rPr>
              <a:t>COSA OCCORRE</a:t>
            </a:r>
            <a:endParaRPr lang="it-IT" sz="1400" dirty="0">
              <a:solidFill>
                <a:srgbClr val="445364"/>
              </a:solidFill>
              <a:latin typeface="Fedra Sans Std Book" panose="020B0504040000020004" pitchFamily="34" charset="0"/>
            </a:endParaRPr>
          </a:p>
        </p:txBody>
      </p:sp>
      <p:sp>
        <p:nvSpPr>
          <p:cNvPr id="36" name="Angolo ripiegato 35"/>
          <p:cNvSpPr/>
          <p:nvPr/>
        </p:nvSpPr>
        <p:spPr>
          <a:xfrm rot="21091933">
            <a:off x="669472" y="574996"/>
            <a:ext cx="1393894" cy="1254181"/>
          </a:xfrm>
          <a:prstGeom prst="foldedCorner">
            <a:avLst>
              <a:gd name="adj" fmla="val 29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solidFill>
                <a:srgbClr val="7C98AB"/>
              </a:solidFill>
              <a:effectLst>
                <a:outerShdw blurRad="38100" dist="38100" dir="2700000" algn="tl">
                  <a:srgbClr val="000000">
                    <a:alpha val="43137"/>
                  </a:srgbClr>
                </a:outerShdw>
              </a:effectLst>
              <a:latin typeface="Fedra Sans Std Light" panose="020B0304040000020004" pitchFamily="34" charset="0"/>
            </a:endParaRPr>
          </a:p>
          <a:p>
            <a:pPr algn="ctr"/>
            <a:r>
              <a:rPr lang="it-IT" sz="1200" dirty="0" smtClean="0">
                <a:solidFill>
                  <a:srgbClr val="445364"/>
                </a:solidFill>
                <a:latin typeface="Fedra Sans Std Light" panose="020B0304040000020004" pitchFamily="34" charset="0"/>
              </a:rPr>
              <a:t>APPROVATI SOLO  TRE PIANI:</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PUGLIA</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TOSCANA</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PIEMONTE</a:t>
            </a:r>
            <a:endParaRPr lang="it-IT" sz="1050" dirty="0">
              <a:solidFill>
                <a:srgbClr val="7C98AB"/>
              </a:solidFill>
              <a:latin typeface="Fedra Sans Std Book" panose="020B0504040000020004" pitchFamily="34" charset="0"/>
            </a:endParaRPr>
          </a:p>
        </p:txBody>
      </p:sp>
      <p:pic>
        <p:nvPicPr>
          <p:cNvPr id="37" name="Immagin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7157104">
            <a:off x="480475" y="464299"/>
            <a:ext cx="406245" cy="406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asellaDiTesto 4"/>
          <p:cNvSpPr txBox="1"/>
          <p:nvPr/>
        </p:nvSpPr>
        <p:spPr>
          <a:xfrm>
            <a:off x="1734354" y="949523"/>
            <a:ext cx="1268296" cy="369332"/>
          </a:xfrm>
          <a:prstGeom prst="rect">
            <a:avLst/>
          </a:prstGeom>
          <a:noFill/>
        </p:spPr>
        <p:txBody>
          <a:bodyPr wrap="none" rtlCol="0">
            <a:spAutoFit/>
          </a:bodyPr>
          <a:lstStyle/>
          <a:p>
            <a:r>
              <a:rPr lang="it-IT" dirty="0" smtClean="0">
                <a:solidFill>
                  <a:srgbClr val="FF0000"/>
                </a:solidFill>
              </a:rPr>
              <a:t>VERIFICARE</a:t>
            </a:r>
            <a:endParaRPr lang="it-IT" dirty="0">
              <a:solidFill>
                <a:srgbClr val="FF0000"/>
              </a:solidFill>
            </a:endParaRPr>
          </a:p>
        </p:txBody>
      </p:sp>
    </p:spTree>
    <p:extLst>
      <p:ext uri="{BB962C8B-B14F-4D97-AF65-F5344CB8AC3E}">
        <p14:creationId xmlns="" xmlns:p14="http://schemas.microsoft.com/office/powerpoint/2010/main" val="2313845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1873956" y="11289"/>
            <a:ext cx="10302469" cy="873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COMPETENZA CONCORRENTE E POLI MUSEALI</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2" name="Rettangolo 1"/>
          <p:cNvSpPr/>
          <p:nvPr/>
        </p:nvSpPr>
        <p:spPr>
          <a:xfrm>
            <a:off x="598311" y="885106"/>
            <a:ext cx="11006668" cy="5289916"/>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857955" y="2017352"/>
            <a:ext cx="3318934" cy="3025422"/>
          </a:xfrm>
          <a:prstGeom prst="rect">
            <a:avLst/>
          </a:prstGeom>
          <a:solidFill>
            <a:schemeClr val="bg1"/>
          </a:solidFill>
          <a:ln w="19050">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7C98AB"/>
                </a:solidFill>
                <a:latin typeface="Fedra Sans Std Book" panose="020B0504040000020004" pitchFamily="34" charset="0"/>
              </a:rPr>
              <a:t>ART. 117 COST. </a:t>
            </a:r>
          </a:p>
          <a:p>
            <a:pPr algn="ctr"/>
            <a:r>
              <a:rPr lang="it-IT" dirty="0" smtClean="0">
                <a:solidFill>
                  <a:srgbClr val="445364"/>
                </a:solidFill>
                <a:latin typeface="Fedra Sans Std Book" panose="020B0504040000020004" pitchFamily="34" charset="0"/>
              </a:rPr>
              <a:t>COMPETENZA CONCORRENTE REGIONI</a:t>
            </a:r>
          </a:p>
          <a:p>
            <a:pPr algn="ctr"/>
            <a:r>
              <a:rPr lang="it-IT" dirty="0" smtClean="0">
                <a:solidFill>
                  <a:srgbClr val="445364"/>
                </a:solidFill>
                <a:latin typeface="Fedra Sans Std Book" panose="020B0504040000020004" pitchFamily="34" charset="0"/>
              </a:rPr>
              <a:t> </a:t>
            </a:r>
          </a:p>
          <a:p>
            <a:pPr algn="ctr"/>
            <a:r>
              <a:rPr lang="it-IT" sz="1400" dirty="0" smtClean="0">
                <a:solidFill>
                  <a:srgbClr val="7C98AB"/>
                </a:solidFill>
                <a:latin typeface="Fedra Sans Std Book" panose="020B0504040000020004" pitchFamily="34" charset="0"/>
              </a:rPr>
              <a:t>IN MATERIA DI VALORIZZAZIONE DEI</a:t>
            </a:r>
          </a:p>
          <a:p>
            <a:pPr algn="ctr"/>
            <a:r>
              <a:rPr lang="it-IT" sz="1400" dirty="0" smtClean="0">
                <a:solidFill>
                  <a:srgbClr val="7C98AB"/>
                </a:solidFill>
                <a:latin typeface="Fedra Sans Std Book" panose="020B0504040000020004" pitchFamily="34" charset="0"/>
              </a:rPr>
              <a:t>BENI CULTURALI E AMBIENTALI E PROMOZIONE E ORGANIZZAZIONE</a:t>
            </a:r>
          </a:p>
          <a:p>
            <a:pPr algn="ctr"/>
            <a:r>
              <a:rPr lang="it-IT" sz="1400" dirty="0" smtClean="0">
                <a:solidFill>
                  <a:srgbClr val="7C98AB"/>
                </a:solidFill>
                <a:latin typeface="Fedra Sans Std Book" panose="020B0504040000020004" pitchFamily="34" charset="0"/>
              </a:rPr>
              <a:t>DI ATTIVITÀ CULTURALI</a:t>
            </a:r>
            <a:endParaRPr lang="it-IT" sz="1400" dirty="0">
              <a:solidFill>
                <a:srgbClr val="7C98AB"/>
              </a:solidFill>
              <a:latin typeface="Fedra Sans Std Book" panose="020B0504040000020004" pitchFamily="34" charset="0"/>
            </a:endParaRPr>
          </a:p>
        </p:txBody>
      </p:sp>
      <p:sp>
        <p:nvSpPr>
          <p:cNvPr id="5" name="Rettangolo 4"/>
          <p:cNvSpPr/>
          <p:nvPr/>
        </p:nvSpPr>
        <p:spPr>
          <a:xfrm>
            <a:off x="4419600" y="2017351"/>
            <a:ext cx="3318934" cy="3025422"/>
          </a:xfrm>
          <a:prstGeom prst="rect">
            <a:avLst/>
          </a:prstGeom>
          <a:solidFill>
            <a:schemeClr val="bg1"/>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rgbClr val="445364"/>
                </a:solidFill>
                <a:latin typeface="Fedra Sans Std Book" panose="020B0504040000020004" pitchFamily="34" charset="0"/>
              </a:rPr>
              <a:t>L.R. LOMBARDIA N. 25/2016 </a:t>
            </a:r>
          </a:p>
          <a:p>
            <a:endParaRPr lang="it-IT" sz="1400" b="1" dirty="0" smtClean="0">
              <a:solidFill>
                <a:srgbClr val="7C98AB"/>
              </a:solidFill>
              <a:latin typeface="Fedra Sans Std Book" panose="020B0504040000020004" pitchFamily="34" charset="0"/>
            </a:endParaRPr>
          </a:p>
          <a:p>
            <a:r>
              <a:rPr lang="it-IT" sz="1400" b="1" dirty="0" smtClean="0">
                <a:solidFill>
                  <a:srgbClr val="7C98AB"/>
                </a:solidFill>
                <a:latin typeface="Fedra Sans Std Book" panose="020B0504040000020004" pitchFamily="34" charset="0"/>
              </a:rPr>
              <a:t>Art</a:t>
            </a:r>
            <a:r>
              <a:rPr lang="it-IT" sz="1400" b="1" dirty="0">
                <a:solidFill>
                  <a:srgbClr val="7C98AB"/>
                </a:solidFill>
                <a:latin typeface="Fedra Sans Std Book" panose="020B0504040000020004" pitchFamily="34" charset="0"/>
              </a:rPr>
              <a:t>. 37 </a:t>
            </a:r>
            <a:endParaRPr lang="it-IT" sz="1400" dirty="0">
              <a:solidFill>
                <a:srgbClr val="7C98AB"/>
              </a:solidFill>
              <a:latin typeface="Fedra Sans Std Book" panose="020B0504040000020004" pitchFamily="34" charset="0"/>
            </a:endParaRPr>
          </a:p>
          <a:p>
            <a:r>
              <a:rPr lang="it-IT" sz="1400" b="1" dirty="0">
                <a:solidFill>
                  <a:srgbClr val="7C98AB"/>
                </a:solidFill>
                <a:latin typeface="Fedra Sans Std Book" panose="020B0504040000020004" pitchFamily="34" charset="0"/>
              </a:rPr>
              <a:t>Piani integrati della cultura </a:t>
            </a:r>
            <a:endParaRPr lang="it-IT" sz="1400" dirty="0">
              <a:solidFill>
                <a:srgbClr val="7C98AB"/>
              </a:solidFill>
              <a:latin typeface="Fedra Sans Std Book" panose="020B0504040000020004" pitchFamily="34" charset="0"/>
            </a:endParaRPr>
          </a:p>
          <a:p>
            <a:r>
              <a:rPr lang="it-IT" sz="1400" dirty="0" smtClean="0">
                <a:solidFill>
                  <a:srgbClr val="7C98AB"/>
                </a:solidFill>
                <a:latin typeface="Fedra Sans Std Book" panose="020B0504040000020004" pitchFamily="34" charset="0"/>
              </a:rPr>
              <a:t>1. La </a:t>
            </a:r>
            <a:r>
              <a:rPr lang="it-IT" sz="1400" dirty="0">
                <a:solidFill>
                  <a:srgbClr val="7C98AB"/>
                </a:solidFill>
                <a:latin typeface="Fedra Sans Std Book" panose="020B0504040000020004" pitchFamily="34" charset="0"/>
              </a:rPr>
              <a:t>Regione promuove la progettualità locale in forme integrate, multisettoriali che richiedono il coordinamento tra soggetti pubblici e privati, attraverso i </a:t>
            </a:r>
            <a:r>
              <a:rPr lang="it-IT" sz="1400" b="1" u="sng" dirty="0">
                <a:solidFill>
                  <a:srgbClr val="FF0000"/>
                </a:solidFill>
                <a:latin typeface="Fedra Sans Std Book" panose="020B0504040000020004" pitchFamily="34" charset="0"/>
              </a:rPr>
              <a:t>piani integrati della cultura</a:t>
            </a:r>
            <a:r>
              <a:rPr lang="it-IT" sz="1400" dirty="0" smtClean="0">
                <a:solidFill>
                  <a:srgbClr val="7C98AB"/>
                </a:solidFill>
                <a:latin typeface="Fedra Sans Std Book" panose="020B0504040000020004" pitchFamily="34" charset="0"/>
              </a:rPr>
              <a:t>..</a:t>
            </a:r>
            <a:endParaRPr lang="it-IT" sz="1400" dirty="0">
              <a:solidFill>
                <a:srgbClr val="7C98AB"/>
              </a:solidFill>
              <a:latin typeface="Fedra Sans Std Book" panose="020B0504040000020004" pitchFamily="34" charset="0"/>
            </a:endParaRPr>
          </a:p>
        </p:txBody>
      </p:sp>
      <p:sp>
        <p:nvSpPr>
          <p:cNvPr id="6" name="Rettangolo 5"/>
          <p:cNvSpPr/>
          <p:nvPr/>
        </p:nvSpPr>
        <p:spPr>
          <a:xfrm>
            <a:off x="8015110" y="2017351"/>
            <a:ext cx="3318934" cy="3025422"/>
          </a:xfrm>
          <a:prstGeom prst="rect">
            <a:avLst/>
          </a:prstGeom>
          <a:solidFill>
            <a:schemeClr val="bg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445364"/>
                </a:solidFill>
                <a:latin typeface="Fedra Sans Std Book" panose="020B0504040000020004" pitchFamily="34" charset="0"/>
              </a:rPr>
              <a:t>SISTEMA MUSEALE NAZIONALE</a:t>
            </a:r>
          </a:p>
          <a:p>
            <a:pPr algn="ctr"/>
            <a:endParaRPr lang="it-IT" dirty="0">
              <a:solidFill>
                <a:srgbClr val="445364"/>
              </a:solidFill>
              <a:latin typeface="Fedra Sans Std Book" panose="020B0504040000020004" pitchFamily="34" charset="0"/>
            </a:endParaRPr>
          </a:p>
          <a:p>
            <a:pPr algn="ctr"/>
            <a:r>
              <a:rPr lang="it-IT" sz="1400" dirty="0" smtClean="0">
                <a:solidFill>
                  <a:srgbClr val="7C98AB"/>
                </a:solidFill>
                <a:latin typeface="Fedra Sans Std Book" panose="020B0504040000020004" pitchFamily="34" charset="0"/>
              </a:rPr>
              <a:t>DG MUSEI </a:t>
            </a:r>
            <a:r>
              <a:rPr lang="it-IT" sz="1400" i="1" dirty="0" smtClean="0">
                <a:solidFill>
                  <a:srgbClr val="7C98AB"/>
                </a:solidFill>
                <a:latin typeface="Fedra Sans Std Book" panose="020B0504040000020004" pitchFamily="34" charset="0"/>
              </a:rPr>
              <a:t>- MuSST </a:t>
            </a:r>
            <a:r>
              <a:rPr lang="it-IT" sz="1400" dirty="0">
                <a:solidFill>
                  <a:srgbClr val="7C98AB"/>
                </a:solidFill>
                <a:latin typeface="Fedra Sans Std Book" panose="020B0504040000020004" pitchFamily="34" charset="0"/>
              </a:rPr>
              <a:t>«Patrimonio culturale e progetti di sviluppo locale» </a:t>
            </a:r>
          </a:p>
          <a:p>
            <a:pPr algn="ctr"/>
            <a:r>
              <a:rPr lang="it-IT" sz="1400" dirty="0" smtClean="0">
                <a:solidFill>
                  <a:srgbClr val="445364"/>
                </a:solidFill>
                <a:latin typeface="Fedra Sans Std Book" panose="020B0504040000020004" pitchFamily="34" charset="0"/>
              </a:rPr>
              <a:t>iniziativa volta a indirizzare i Poli museali regionali nella progettazione strategica di valorizzazione territoriale fondata sul partenariato pubblico/pubblico e pubblico/privati</a:t>
            </a:r>
          </a:p>
        </p:txBody>
      </p:sp>
    </p:spTree>
    <p:extLst>
      <p:ext uri="{BB962C8B-B14F-4D97-AF65-F5344CB8AC3E}">
        <p14:creationId xmlns="" xmlns:p14="http://schemas.microsoft.com/office/powerpoint/2010/main" val="2045305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0" y="0"/>
            <a:ext cx="3510844" cy="6880578"/>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dirty="0"/>
          </a:p>
        </p:txBody>
      </p:sp>
      <p:sp>
        <p:nvSpPr>
          <p:cNvPr id="2" name="Titolo 1"/>
          <p:cNvSpPr>
            <a:spLocks noGrp="1"/>
          </p:cNvSpPr>
          <p:nvPr>
            <p:ph type="title"/>
          </p:nvPr>
        </p:nvSpPr>
        <p:spPr>
          <a:xfrm>
            <a:off x="68678" y="528836"/>
            <a:ext cx="3346583" cy="1325563"/>
          </a:xfrm>
        </p:spPr>
        <p:txBody>
          <a:bodyPr>
            <a:noAutofit/>
          </a:bodyPr>
          <a:lstStyle/>
          <a:p>
            <a:r>
              <a:rPr lang="it-IT" sz="2800" dirty="0" smtClean="0">
                <a:solidFill>
                  <a:srgbClr val="445364"/>
                </a:solidFill>
                <a:latin typeface="Fedra Sans Std Normal" panose="020B0504040000020004" pitchFamily="34" charset="0"/>
                <a:ea typeface="+mn-ea"/>
                <a:cs typeface="Arial" panose="020B0604020202020204" pitchFamily="34" charset="0"/>
              </a:rPr>
              <a:t>UN PIANO REGOLATORE DELLA CRESCITA CULTURALE</a:t>
            </a:r>
            <a:br>
              <a:rPr lang="it-IT" sz="2800" dirty="0" smtClean="0">
                <a:solidFill>
                  <a:srgbClr val="445364"/>
                </a:solidFill>
                <a:latin typeface="Fedra Sans Std Normal" panose="020B0504040000020004" pitchFamily="34" charset="0"/>
                <a:ea typeface="+mn-ea"/>
                <a:cs typeface="Arial" panose="020B0604020202020204" pitchFamily="34" charset="0"/>
              </a:rPr>
            </a:b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28" name="CasellaDiTesto 27"/>
          <p:cNvSpPr txBox="1"/>
          <p:nvPr/>
        </p:nvSpPr>
        <p:spPr>
          <a:xfrm>
            <a:off x="3701370" y="2530476"/>
            <a:ext cx="981090" cy="923330"/>
          </a:xfrm>
          <a:prstGeom prst="rect">
            <a:avLst/>
          </a:prstGeom>
          <a:noFill/>
        </p:spPr>
        <p:txBody>
          <a:bodyPr wrap="square" rtlCol="0">
            <a:spAutoFit/>
          </a:bodyPr>
          <a:lstStyle/>
          <a:p>
            <a:pPr marL="285750" indent="-285750">
              <a:buFont typeface="Wingdings" panose="05000000000000000000" pitchFamily="2" charset="2"/>
              <a:buChar char="ü"/>
            </a:pPr>
            <a:r>
              <a:rPr lang="it-IT" sz="5400" dirty="0">
                <a:solidFill>
                  <a:srgbClr val="C2347E"/>
                </a:solidFill>
                <a:latin typeface="Georgia" panose="02040502050405020303" pitchFamily="18" charset="0"/>
              </a:rPr>
              <a:t> </a:t>
            </a:r>
          </a:p>
        </p:txBody>
      </p:sp>
      <p:sp>
        <p:nvSpPr>
          <p:cNvPr id="29" name="Rettangolo 28"/>
          <p:cNvSpPr/>
          <p:nvPr/>
        </p:nvSpPr>
        <p:spPr>
          <a:xfrm>
            <a:off x="3701370" y="3757558"/>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FF9900"/>
                </a:solidFill>
                <a:latin typeface="Georgia" panose="02040502050405020303" pitchFamily="18" charset="0"/>
              </a:rPr>
              <a:t> </a:t>
            </a:r>
          </a:p>
        </p:txBody>
      </p:sp>
      <p:sp>
        <p:nvSpPr>
          <p:cNvPr id="31" name="Rettangolo 30"/>
          <p:cNvSpPr/>
          <p:nvPr/>
        </p:nvSpPr>
        <p:spPr>
          <a:xfrm>
            <a:off x="3686329" y="4919989"/>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7DBC00"/>
                </a:solidFill>
                <a:latin typeface="Georgia" panose="02040502050405020303" pitchFamily="18" charset="0"/>
              </a:rPr>
              <a:t> </a:t>
            </a:r>
          </a:p>
        </p:txBody>
      </p:sp>
      <p:sp>
        <p:nvSpPr>
          <p:cNvPr id="33" name="CasellaDiTesto 32"/>
          <p:cNvSpPr txBox="1"/>
          <p:nvPr/>
        </p:nvSpPr>
        <p:spPr>
          <a:xfrm>
            <a:off x="8168297" y="2530476"/>
            <a:ext cx="981090" cy="923330"/>
          </a:xfrm>
          <a:prstGeom prst="rect">
            <a:avLst/>
          </a:prstGeom>
          <a:noFill/>
        </p:spPr>
        <p:txBody>
          <a:bodyPr wrap="square" rtlCol="0">
            <a:spAutoFit/>
          </a:bodyPr>
          <a:lstStyle/>
          <a:p>
            <a:pPr marL="285750" indent="-285750">
              <a:buFont typeface="Wingdings" panose="05000000000000000000" pitchFamily="2" charset="2"/>
              <a:buChar char="ü"/>
            </a:pPr>
            <a:r>
              <a:rPr lang="it-IT" sz="5400" dirty="0">
                <a:solidFill>
                  <a:srgbClr val="35A16B"/>
                </a:solidFill>
                <a:latin typeface="Georgia" panose="02040502050405020303" pitchFamily="18" charset="0"/>
              </a:rPr>
              <a:t> </a:t>
            </a:r>
          </a:p>
        </p:txBody>
      </p:sp>
      <p:sp>
        <p:nvSpPr>
          <p:cNvPr id="34" name="Rettangolo 33"/>
          <p:cNvSpPr/>
          <p:nvPr/>
        </p:nvSpPr>
        <p:spPr>
          <a:xfrm>
            <a:off x="8168297" y="3757558"/>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53056B"/>
                </a:solidFill>
                <a:latin typeface="Georgia" panose="02040502050405020303" pitchFamily="18" charset="0"/>
              </a:rPr>
              <a:t> </a:t>
            </a:r>
          </a:p>
        </p:txBody>
      </p:sp>
      <p:sp>
        <p:nvSpPr>
          <p:cNvPr id="35" name="Rettangolo 34"/>
          <p:cNvSpPr/>
          <p:nvPr/>
        </p:nvSpPr>
        <p:spPr>
          <a:xfrm>
            <a:off x="8168297" y="5045107"/>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5B9BD5"/>
                </a:solidFill>
                <a:latin typeface="Georgia" panose="02040502050405020303" pitchFamily="18" charset="0"/>
              </a:rPr>
              <a:t> </a:t>
            </a:r>
          </a:p>
        </p:txBody>
      </p:sp>
      <p:sp>
        <p:nvSpPr>
          <p:cNvPr id="18" name="Titolo 3"/>
          <p:cNvSpPr txBox="1">
            <a:spLocks/>
          </p:cNvSpPr>
          <p:nvPr/>
        </p:nvSpPr>
        <p:spPr>
          <a:xfrm>
            <a:off x="43560" y="5532437"/>
            <a:ext cx="3467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dirty="0" smtClean="0">
                <a:solidFill>
                  <a:schemeClr val="bg1"/>
                </a:solidFill>
                <a:latin typeface="Fedra Sans Std Normal" panose="020B0504040000020004" pitchFamily="34" charset="0"/>
                <a:ea typeface="+mn-ea"/>
                <a:cs typeface="Arial" panose="020B0604020202020204" pitchFamily="34" charset="0"/>
              </a:rPr>
              <a:t>«</a:t>
            </a:r>
            <a:r>
              <a:rPr lang="it-IT" sz="2400" i="1" dirty="0" smtClean="0">
                <a:solidFill>
                  <a:schemeClr val="bg1"/>
                </a:solidFill>
                <a:latin typeface="Fedra Sans Std Normal" panose="020B0504040000020004" pitchFamily="34" charset="0"/>
                <a:ea typeface="+mn-ea"/>
                <a:cs typeface="Arial" panose="020B0604020202020204" pitchFamily="34" charset="0"/>
              </a:rPr>
              <a:t>Coopetition is better than competition</a:t>
            </a:r>
            <a:r>
              <a:rPr lang="it-IT" sz="2400" dirty="0" smtClean="0">
                <a:solidFill>
                  <a:schemeClr val="bg1"/>
                </a:solidFill>
                <a:latin typeface="Fedra Sans Std Normal" panose="020B0504040000020004" pitchFamily="34" charset="0"/>
                <a:ea typeface="+mn-ea"/>
                <a:cs typeface="Arial" panose="020B0604020202020204" pitchFamily="34" charset="0"/>
              </a:rPr>
              <a:t>»</a:t>
            </a:r>
            <a:endParaRPr lang="it-IT" sz="2400" dirty="0">
              <a:solidFill>
                <a:schemeClr val="bg1"/>
              </a:solidFill>
              <a:latin typeface="Fedra Sans Std Normal" panose="020B0504040000020004" pitchFamily="34" charset="0"/>
              <a:ea typeface="+mn-ea"/>
              <a:cs typeface="Arial" panose="020B0604020202020204" pitchFamily="34" charset="0"/>
            </a:endParaRPr>
          </a:p>
        </p:txBody>
      </p:sp>
      <p:sp>
        <p:nvSpPr>
          <p:cNvPr id="3" name="Rettangolo 2"/>
          <p:cNvSpPr/>
          <p:nvPr/>
        </p:nvSpPr>
        <p:spPr>
          <a:xfrm>
            <a:off x="4346847" y="2689692"/>
            <a:ext cx="3625755" cy="1169551"/>
          </a:xfrm>
          <a:prstGeom prst="rect">
            <a:avLst/>
          </a:prstGeom>
        </p:spPr>
        <p:txBody>
          <a:bodyPr wrap="square">
            <a:spAutoFit/>
          </a:bodyPr>
          <a:lstStyle/>
          <a:p>
            <a:r>
              <a:rPr lang="it-IT" sz="1400" dirty="0">
                <a:solidFill>
                  <a:srgbClr val="7C98AB"/>
                </a:solidFill>
                <a:latin typeface="Fedra Sans Std Book" panose="020B0504040000020004" pitchFamily="34" charset="0"/>
              </a:rPr>
              <a:t>L</a:t>
            </a:r>
            <a:r>
              <a:rPr lang="it-IT" sz="1400" dirty="0" smtClean="0">
                <a:solidFill>
                  <a:srgbClr val="7C98AB"/>
                </a:solidFill>
                <a:latin typeface="Fedra Sans Std Book" panose="020B0504040000020004" pitchFamily="34" charset="0"/>
              </a:rPr>
              <a:t>e politiche culturali nelle città rivestono una funzione di grande importanza sotto ogni punto di vista, sebbene si iscrivano ora nel quadro molto critico che gli enti locali stanno attraversando</a:t>
            </a:r>
            <a:endParaRPr lang="it-IT" sz="1400" dirty="0">
              <a:solidFill>
                <a:srgbClr val="7C98AB"/>
              </a:solidFill>
              <a:latin typeface="Fedra Sans Std Book" panose="020B0504040000020004" pitchFamily="34" charset="0"/>
            </a:endParaRPr>
          </a:p>
        </p:txBody>
      </p:sp>
      <p:sp>
        <p:nvSpPr>
          <p:cNvPr id="4" name="Rettangolo 3"/>
          <p:cNvSpPr/>
          <p:nvPr/>
        </p:nvSpPr>
        <p:spPr>
          <a:xfrm>
            <a:off x="8834327" y="2702417"/>
            <a:ext cx="3187777" cy="954107"/>
          </a:xfrm>
          <a:prstGeom prst="rect">
            <a:avLst/>
          </a:prstGeom>
        </p:spPr>
        <p:txBody>
          <a:bodyPr wrap="square">
            <a:spAutoFit/>
          </a:bodyPr>
          <a:lstStyle/>
          <a:p>
            <a:r>
              <a:rPr lang="it-IT" sz="1400" dirty="0">
                <a:solidFill>
                  <a:srgbClr val="445364"/>
                </a:solidFill>
                <a:latin typeface="Fedra Sans Std Book" panose="020B0504040000020004" pitchFamily="34" charset="0"/>
              </a:rPr>
              <a:t>O</a:t>
            </a:r>
            <a:r>
              <a:rPr lang="it-IT" sz="1400" dirty="0" smtClean="0">
                <a:solidFill>
                  <a:srgbClr val="445364"/>
                </a:solidFill>
                <a:latin typeface="Fedra Sans Std Book" panose="020B0504040000020004" pitchFamily="34" charset="0"/>
              </a:rPr>
              <a:t>ggi più che mai le città possono tornare a essere il luogo principale di sviluppo positivo per l’intero sistema paese</a:t>
            </a:r>
            <a:endParaRPr lang="it-IT" sz="1400" dirty="0">
              <a:solidFill>
                <a:srgbClr val="445364"/>
              </a:solidFill>
              <a:latin typeface="Fedra Sans Std Book" panose="020B0504040000020004" pitchFamily="34" charset="0"/>
            </a:endParaRPr>
          </a:p>
        </p:txBody>
      </p:sp>
      <p:sp>
        <p:nvSpPr>
          <p:cNvPr id="5" name="Rettangolo 4"/>
          <p:cNvSpPr/>
          <p:nvPr/>
        </p:nvSpPr>
        <p:spPr>
          <a:xfrm>
            <a:off x="4346847" y="4046100"/>
            <a:ext cx="3682069" cy="738664"/>
          </a:xfrm>
          <a:prstGeom prst="rect">
            <a:avLst/>
          </a:prstGeom>
        </p:spPr>
        <p:txBody>
          <a:bodyPr wrap="square">
            <a:spAutoFit/>
          </a:bodyPr>
          <a:lstStyle/>
          <a:p>
            <a:r>
              <a:rPr lang="it-IT" sz="1400" dirty="0">
                <a:solidFill>
                  <a:srgbClr val="445364"/>
                </a:solidFill>
                <a:latin typeface="Fedra Sans Std Book" panose="020B0504040000020004" pitchFamily="34" charset="0"/>
              </a:rPr>
              <a:t>L</a:t>
            </a:r>
            <a:r>
              <a:rPr lang="it-IT" sz="1400" dirty="0" smtClean="0">
                <a:solidFill>
                  <a:srgbClr val="445364"/>
                </a:solidFill>
                <a:latin typeface="Fedra Sans Std Book" panose="020B0504040000020004" pitchFamily="34" charset="0"/>
              </a:rPr>
              <a:t>e città sono i luoghi in cui si genera e si manifesta il ciclo dell’economia della conoscenza</a:t>
            </a:r>
            <a:endParaRPr lang="it-IT" sz="1400" dirty="0">
              <a:solidFill>
                <a:srgbClr val="445364"/>
              </a:solidFill>
              <a:latin typeface="Fedra Sans Std Book" panose="020B0504040000020004" pitchFamily="34" charset="0"/>
            </a:endParaRPr>
          </a:p>
        </p:txBody>
      </p:sp>
      <p:sp>
        <p:nvSpPr>
          <p:cNvPr id="6" name="Rettangolo 5"/>
          <p:cNvSpPr/>
          <p:nvPr/>
        </p:nvSpPr>
        <p:spPr>
          <a:xfrm>
            <a:off x="8808605" y="3859243"/>
            <a:ext cx="3187234" cy="1169551"/>
          </a:xfrm>
          <a:prstGeom prst="rect">
            <a:avLst/>
          </a:prstGeom>
        </p:spPr>
        <p:txBody>
          <a:bodyPr wrap="square">
            <a:spAutoFit/>
          </a:bodyPr>
          <a:lstStyle/>
          <a:p>
            <a:r>
              <a:rPr lang="it-IT" sz="1400" dirty="0">
                <a:solidFill>
                  <a:srgbClr val="7C98AB"/>
                </a:solidFill>
                <a:latin typeface="Fedra Sans Std Book" panose="020B0504040000020004" pitchFamily="34" charset="0"/>
              </a:rPr>
              <a:t>L</a:t>
            </a:r>
            <a:r>
              <a:rPr lang="it-IT" sz="1400" dirty="0" smtClean="0">
                <a:solidFill>
                  <a:srgbClr val="7C98AB"/>
                </a:solidFill>
                <a:latin typeface="Fedra Sans Std Book" panose="020B0504040000020004" pitchFamily="34" charset="0"/>
              </a:rPr>
              <a:t>’asse delle responsabilità per le politiche culturali nazionali è sempre più incentrato su indirizzi elaborati e scelte compiute dalle e nelle città</a:t>
            </a:r>
            <a:endParaRPr lang="it-IT" sz="1400" dirty="0">
              <a:solidFill>
                <a:srgbClr val="7C98AB"/>
              </a:solidFill>
              <a:latin typeface="Fedra Sans Std Book" panose="020B0504040000020004" pitchFamily="34" charset="0"/>
            </a:endParaRPr>
          </a:p>
        </p:txBody>
      </p:sp>
      <p:sp>
        <p:nvSpPr>
          <p:cNvPr id="7" name="Rettangolo 6"/>
          <p:cNvSpPr/>
          <p:nvPr/>
        </p:nvSpPr>
        <p:spPr>
          <a:xfrm>
            <a:off x="4346847" y="5028794"/>
            <a:ext cx="3259505" cy="1384995"/>
          </a:xfrm>
          <a:prstGeom prst="rect">
            <a:avLst/>
          </a:prstGeom>
        </p:spPr>
        <p:txBody>
          <a:bodyPr wrap="square">
            <a:spAutoFit/>
          </a:bodyPr>
          <a:lstStyle/>
          <a:p>
            <a:r>
              <a:rPr lang="it-IT" sz="1400" dirty="0" smtClean="0">
                <a:solidFill>
                  <a:srgbClr val="7C98AB"/>
                </a:solidFill>
                <a:latin typeface="Fedra Sans Std Book" panose="020B0504040000020004" pitchFamily="34" charset="0"/>
              </a:rPr>
              <a:t>Le </a:t>
            </a:r>
            <a:r>
              <a:rPr lang="it-IT" sz="1400" dirty="0">
                <a:solidFill>
                  <a:srgbClr val="7C98AB"/>
                </a:solidFill>
                <a:latin typeface="Fedra Sans Std Book" panose="020B0504040000020004" pitchFamily="34" charset="0"/>
              </a:rPr>
              <a:t>amministrazioni comunali cercano un cambio di passo e favoriscono processi di sviluppo culturale sempre più condivisi basati su un piano </a:t>
            </a:r>
            <a:r>
              <a:rPr lang="it-IT" sz="1400" dirty="0" smtClean="0">
                <a:solidFill>
                  <a:srgbClr val="7C98AB"/>
                </a:solidFill>
                <a:latin typeface="Fedra Sans Std Book" panose="020B0504040000020004" pitchFamily="34" charset="0"/>
              </a:rPr>
              <a:t>strategico, un </a:t>
            </a:r>
            <a:r>
              <a:rPr lang="it-IT" sz="1400" dirty="0">
                <a:solidFill>
                  <a:srgbClr val="7C98AB"/>
                </a:solidFill>
                <a:latin typeface="Fedra Sans Std Book" panose="020B0504040000020004" pitchFamily="34" charset="0"/>
              </a:rPr>
              <a:t>disegno di sviluppo per la cultura</a:t>
            </a:r>
          </a:p>
        </p:txBody>
      </p:sp>
      <p:sp>
        <p:nvSpPr>
          <p:cNvPr id="8" name="Rettangolo 7"/>
          <p:cNvSpPr/>
          <p:nvPr/>
        </p:nvSpPr>
        <p:spPr>
          <a:xfrm>
            <a:off x="8834327" y="5163105"/>
            <a:ext cx="3037652" cy="738664"/>
          </a:xfrm>
          <a:prstGeom prst="rect">
            <a:avLst/>
          </a:prstGeom>
        </p:spPr>
        <p:txBody>
          <a:bodyPr wrap="square">
            <a:spAutoFit/>
          </a:bodyPr>
          <a:lstStyle/>
          <a:p>
            <a:r>
              <a:rPr lang="it-IT" sz="1400" dirty="0">
                <a:solidFill>
                  <a:srgbClr val="445364"/>
                </a:solidFill>
                <a:latin typeface="Fedra Sans Std Book" panose="020B0504040000020004" pitchFamily="34" charset="0"/>
              </a:rPr>
              <a:t>Q</a:t>
            </a:r>
            <a:r>
              <a:rPr lang="it-IT" sz="1400" dirty="0" smtClean="0">
                <a:solidFill>
                  <a:srgbClr val="445364"/>
                </a:solidFill>
                <a:latin typeface="Fedra Sans Std Book" panose="020B0504040000020004" pitchFamily="34" charset="0"/>
              </a:rPr>
              <a:t>uesta prospettiva confligge con l’evidente contrazione di risorse che i comuni subiscono</a:t>
            </a:r>
            <a:endParaRPr lang="it-IT" sz="1400" dirty="0">
              <a:solidFill>
                <a:srgbClr val="445364"/>
              </a:solidFill>
              <a:latin typeface="Fedra Sans Std Book" panose="020B0504040000020004" pitchFamily="34" charset="0"/>
            </a:endParaRPr>
          </a:p>
        </p:txBody>
      </p:sp>
      <p:sp>
        <p:nvSpPr>
          <p:cNvPr id="9" name="CasellaDiTesto 8"/>
          <p:cNvSpPr txBox="1"/>
          <p:nvPr/>
        </p:nvSpPr>
        <p:spPr>
          <a:xfrm>
            <a:off x="4983573" y="1088497"/>
            <a:ext cx="5978057" cy="1200329"/>
          </a:xfrm>
          <a:prstGeom prst="rect">
            <a:avLst/>
          </a:prstGeom>
          <a:noFill/>
          <a:ln>
            <a:solidFill>
              <a:srgbClr val="7C98AB"/>
            </a:solidFill>
          </a:ln>
        </p:spPr>
        <p:txBody>
          <a:bodyPr wrap="square" rtlCol="0">
            <a:spAutoFit/>
          </a:bodyPr>
          <a:lstStyle/>
          <a:p>
            <a:pPr algn="ctr"/>
            <a:r>
              <a:rPr lang="it-IT" dirty="0" smtClean="0">
                <a:solidFill>
                  <a:srgbClr val="445364"/>
                </a:solidFill>
                <a:latin typeface="Fedra Sans Std Book" panose="020B0504040000020004" pitchFamily="34" charset="0"/>
              </a:rPr>
              <a:t>IL PRIMO COMPITO DEL DECISORE POLITICO NEL CAMPO CULTURALE LOCALE È QUELLO DI MEDIARE E SVILUPPARE UN AUTENTICO PIANO REGOLATORE DELLA CRESCITA CULTURALE DI UNA </a:t>
            </a:r>
            <a:r>
              <a:rPr lang="it-IT" dirty="0" smtClean="0">
                <a:solidFill>
                  <a:srgbClr val="7C98AB"/>
                </a:solidFill>
                <a:latin typeface="Fedra Sans Std Book" panose="020B0504040000020004" pitchFamily="34" charset="0"/>
              </a:rPr>
              <a:t>CITTÀ</a:t>
            </a:r>
            <a:endParaRPr lang="it-IT" dirty="0">
              <a:solidFill>
                <a:srgbClr val="7C98AB"/>
              </a:solidFill>
              <a:latin typeface="Fedra Sans Std Book" panose="020B0504040000020004" pitchFamily="34" charset="0"/>
            </a:endParaRPr>
          </a:p>
        </p:txBody>
      </p:sp>
      <p:sp>
        <p:nvSpPr>
          <p:cNvPr id="23" name="CasellaDiTesto 22"/>
          <p:cNvSpPr txBox="1"/>
          <p:nvPr/>
        </p:nvSpPr>
        <p:spPr>
          <a:xfrm>
            <a:off x="84297" y="2762973"/>
            <a:ext cx="3279294" cy="1569660"/>
          </a:xfrm>
          <a:prstGeom prst="rect">
            <a:avLst/>
          </a:prstGeom>
          <a:solidFill>
            <a:schemeClr val="bg1"/>
          </a:solidFill>
          <a:ln>
            <a:solidFill>
              <a:schemeClr val="bg1"/>
            </a:solidFill>
          </a:ln>
        </p:spPr>
        <p:txBody>
          <a:bodyPr wrap="square" rtlCol="0">
            <a:spAutoFit/>
          </a:bodyPr>
          <a:lstStyle/>
          <a:p>
            <a:pPr algn="ctr"/>
            <a:r>
              <a:rPr lang="it-IT" dirty="0" smtClean="0">
                <a:solidFill>
                  <a:srgbClr val="445364"/>
                </a:solidFill>
                <a:latin typeface="Fedra Sans Std Bold" panose="020B0804040000020004" pitchFamily="34" charset="0"/>
              </a:rPr>
              <a:t>SPESA DELLE AMMINISTRAZIONI COMUNALI IN CULTURA</a:t>
            </a:r>
          </a:p>
          <a:p>
            <a:pPr algn="ctr"/>
            <a:r>
              <a:rPr lang="it-IT" sz="2400" dirty="0" smtClean="0">
                <a:solidFill>
                  <a:srgbClr val="7C98AB"/>
                </a:solidFill>
                <a:latin typeface="Fedra Sans Std Bold" panose="020B0804040000020004" pitchFamily="34" charset="0"/>
              </a:rPr>
              <a:t>2 MILIARDI €</a:t>
            </a:r>
          </a:p>
          <a:p>
            <a:pPr algn="ctr"/>
            <a:r>
              <a:rPr lang="it-IT" dirty="0" smtClean="0">
                <a:solidFill>
                  <a:srgbClr val="445364"/>
                </a:solidFill>
                <a:latin typeface="Fedra Sans Std Bold" panose="020B0804040000020004" pitchFamily="34" charset="0"/>
              </a:rPr>
              <a:t>NEL 2015 (+</a:t>
            </a:r>
            <a:r>
              <a:rPr lang="it-IT" dirty="0">
                <a:solidFill>
                  <a:srgbClr val="445364"/>
                </a:solidFill>
                <a:latin typeface="Fedra Sans Std Bold" panose="020B0804040000020004" pitchFamily="34" charset="0"/>
              </a:rPr>
              <a:t>4%) </a:t>
            </a:r>
            <a:endParaRPr lang="it-IT" dirty="0">
              <a:solidFill>
                <a:srgbClr val="7C98AB"/>
              </a:solidFill>
              <a:latin typeface="Fedra Sans Std Bold" panose="020B0804040000020004" pitchFamily="34" charset="0"/>
            </a:endParaRPr>
          </a:p>
        </p:txBody>
      </p:sp>
      <p:sp>
        <p:nvSpPr>
          <p:cNvPr id="27" name="Triangolo rettangolo 26"/>
          <p:cNvSpPr/>
          <p:nvPr/>
        </p:nvSpPr>
        <p:spPr>
          <a:xfrm>
            <a:off x="54592" y="3792073"/>
            <a:ext cx="550713" cy="602851"/>
          </a:xfrm>
          <a:prstGeom prst="rtTriangl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Triangolo rettangolo 36"/>
          <p:cNvSpPr/>
          <p:nvPr/>
        </p:nvSpPr>
        <p:spPr>
          <a:xfrm rot="10800000">
            <a:off x="2868862" y="2696269"/>
            <a:ext cx="550713" cy="602851"/>
          </a:xfrm>
          <a:prstGeom prst="rtTriangl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4751644" y="1042604"/>
            <a:ext cx="327378" cy="1319409"/>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10920686" y="1042604"/>
            <a:ext cx="327378" cy="1319409"/>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itolo 3"/>
          <p:cNvSpPr txBox="1">
            <a:spLocks/>
          </p:cNvSpPr>
          <p:nvPr/>
        </p:nvSpPr>
        <p:spPr>
          <a:xfrm>
            <a:off x="2143372" y="-190880"/>
            <a:ext cx="10048628" cy="918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POLITICHE URBANE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Tree>
    <p:extLst>
      <p:ext uri="{BB962C8B-B14F-4D97-AF65-F5344CB8AC3E}">
        <p14:creationId xmlns="" xmlns:p14="http://schemas.microsoft.com/office/powerpoint/2010/main" val="3872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SNAI - STRATEGIA </a:t>
            </a:r>
            <a:r>
              <a:rPr lang="it-IT" dirty="0" smtClean="0"/>
              <a:t>NAZIONALE AREE </a:t>
            </a:r>
            <a:r>
              <a:rPr lang="it-IT" dirty="0" smtClean="0"/>
              <a:t>INTERNE</a:t>
            </a:r>
            <a:endParaRPr lang="it-IT" dirty="0"/>
          </a:p>
        </p:txBody>
      </p:sp>
      <p:sp>
        <p:nvSpPr>
          <p:cNvPr id="3" name="Segnaposto contenuto 2"/>
          <p:cNvSpPr>
            <a:spLocks noGrp="1"/>
          </p:cNvSpPr>
          <p:nvPr>
            <p:ph idx="1"/>
          </p:nvPr>
        </p:nvSpPr>
        <p:spPr/>
        <p:txBody>
          <a:bodyPr/>
          <a:lstStyle/>
          <a:p>
            <a:r>
              <a:rPr lang="it-IT" dirty="0" smtClean="0"/>
              <a:t>72 </a:t>
            </a:r>
            <a:r>
              <a:rPr lang="it-IT" dirty="0" err="1" smtClean="0"/>
              <a:t>Aree-progetto</a:t>
            </a:r>
            <a:r>
              <a:rPr lang="it-IT" dirty="0" smtClean="0"/>
              <a:t> per circa 2 </a:t>
            </a:r>
            <a:r>
              <a:rPr lang="it-IT" dirty="0" err="1" smtClean="0"/>
              <a:t>mln</a:t>
            </a:r>
            <a:r>
              <a:rPr lang="it-IT" dirty="0" smtClean="0"/>
              <a:t> di abitanti e 1.014 Comuni</a:t>
            </a:r>
          </a:p>
          <a:p>
            <a:r>
              <a:rPr lang="it-IT" dirty="0" smtClean="0"/>
              <a:t>In media 15 comuni per Area e 29.000 abitanti</a:t>
            </a:r>
          </a:p>
          <a:p>
            <a:r>
              <a:rPr lang="it-IT" dirty="0" smtClean="0"/>
              <a:t>Circa il 3% della popolazione e 16,7% del territorio</a:t>
            </a:r>
          </a:p>
          <a:p>
            <a:pPr lvl="1"/>
            <a:r>
              <a:rPr lang="it-IT" dirty="0" smtClean="0"/>
              <a:t>di cui 52% dei 2 </a:t>
            </a:r>
            <a:r>
              <a:rPr lang="it-IT" dirty="0" err="1" smtClean="0"/>
              <a:t>mln</a:t>
            </a:r>
            <a:r>
              <a:rPr lang="it-IT" dirty="0" smtClean="0"/>
              <a:t> di persone vivono in zone remote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zza cornice 22"/>
          <p:cNvSpPr/>
          <p:nvPr/>
        </p:nvSpPr>
        <p:spPr>
          <a:xfrm rot="10800000">
            <a:off x="10067882" y="4685281"/>
            <a:ext cx="748041" cy="932826"/>
          </a:xfrm>
          <a:prstGeom prst="halfFrame">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4" name="Immagine 3"/>
          <p:cNvPicPr>
            <a:picLocks noChangeAspect="1"/>
          </p:cNvPicPr>
          <p:nvPr/>
        </p:nvPicPr>
        <p:blipFill>
          <a:blip r:embed="rId2" cstate="print"/>
          <a:stretch>
            <a:fillRect/>
          </a:stretch>
        </p:blipFill>
        <p:spPr>
          <a:xfrm>
            <a:off x="-20764" y="6154"/>
            <a:ext cx="4707467" cy="6858000"/>
          </a:xfrm>
          <a:prstGeom prst="rect">
            <a:avLst/>
          </a:prstGeom>
        </p:spPr>
      </p:pic>
      <p:sp>
        <p:nvSpPr>
          <p:cNvPr id="14" name="Text Box 33"/>
          <p:cNvSpPr txBox="1">
            <a:spLocks noChangeArrowheads="1"/>
          </p:cNvSpPr>
          <p:nvPr/>
        </p:nvSpPr>
        <p:spPr bwMode="auto">
          <a:xfrm>
            <a:off x="4729661" y="5796759"/>
            <a:ext cx="3347566" cy="523220"/>
          </a:xfrm>
          <a:prstGeom prst="rect">
            <a:avLst/>
          </a:prstGeom>
          <a:no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it-IT" altLang="it-IT" sz="2800" b="1" dirty="0" smtClean="0">
                <a:solidFill>
                  <a:srgbClr val="445364"/>
                </a:solidFill>
                <a:latin typeface="Fedra Sans Std Normal" panose="020B0504040000020004" pitchFamily="34" charset="0"/>
                <a:cs typeface="Arial" panose="020B0604020202020204" pitchFamily="34" charset="0"/>
              </a:rPr>
              <a:t>#impresacultura</a:t>
            </a:r>
            <a:endParaRPr lang="it-IT" altLang="it-IT" sz="1600" b="1" dirty="0">
              <a:solidFill>
                <a:srgbClr val="445364"/>
              </a:solidFill>
              <a:latin typeface="Fedra Sans Std Normal" panose="020B0504040000020004" pitchFamily="34" charset="0"/>
              <a:cs typeface="Arial" panose="020B0604020202020204" pitchFamily="34" charset="0"/>
            </a:endParaRPr>
          </a:p>
        </p:txBody>
      </p:sp>
      <p:sp>
        <p:nvSpPr>
          <p:cNvPr id="15" name="Rettangolo 14"/>
          <p:cNvSpPr/>
          <p:nvPr/>
        </p:nvSpPr>
        <p:spPr>
          <a:xfrm>
            <a:off x="-20763" y="6492246"/>
            <a:ext cx="12212764" cy="365754"/>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Mezza cornice 15"/>
          <p:cNvSpPr/>
          <p:nvPr/>
        </p:nvSpPr>
        <p:spPr>
          <a:xfrm>
            <a:off x="6296005" y="370925"/>
            <a:ext cx="748041" cy="932826"/>
          </a:xfrm>
          <a:prstGeom prst="halfFrame">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Ovale 9"/>
          <p:cNvSpPr/>
          <p:nvPr/>
        </p:nvSpPr>
        <p:spPr>
          <a:xfrm>
            <a:off x="6267977" y="5707728"/>
            <a:ext cx="135467" cy="1284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5745333" y="5702978"/>
            <a:ext cx="135467" cy="128444"/>
          </a:xfrm>
          <a:prstGeom prst="ellipse">
            <a:avLst/>
          </a:prstGeom>
          <a:solidFill>
            <a:srgbClr val="C23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6787276" y="5707728"/>
            <a:ext cx="135467" cy="12844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675923" y="5686425"/>
            <a:ext cx="135467" cy="128444"/>
          </a:xfrm>
          <a:prstGeom prst="ellipse">
            <a:avLst/>
          </a:prstGeom>
          <a:solidFill>
            <a:srgbClr val="530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5210628" y="5686425"/>
            <a:ext cx="135467" cy="128444"/>
          </a:xfrm>
          <a:prstGeom prst="ellipse">
            <a:avLst/>
          </a:prstGeom>
          <a:solidFill>
            <a:srgbClr val="7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7785606" y="5712010"/>
            <a:ext cx="135467" cy="128444"/>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7286441" y="5712010"/>
            <a:ext cx="135467" cy="128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6438421" y="522513"/>
            <a:ext cx="4216068" cy="4945225"/>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438421" y="704240"/>
            <a:ext cx="4216068" cy="4462760"/>
          </a:xfrm>
          <a:prstGeom prst="rect">
            <a:avLst/>
          </a:prstGeom>
        </p:spPr>
        <p:txBody>
          <a:bodyPr wrap="square">
            <a:spAutoFit/>
          </a:bodyPr>
          <a:lstStyle/>
          <a:p>
            <a:pPr algn="ctr">
              <a:spcBef>
                <a:spcPct val="0"/>
              </a:spcBef>
            </a:pPr>
            <a:r>
              <a:rPr lang="it-IT" altLang="it-IT" sz="2800" b="1" dirty="0" smtClean="0">
                <a:solidFill>
                  <a:srgbClr val="7C98AB"/>
                </a:solidFill>
                <a:latin typeface="Fedra Sans Std Bold" panose="020B0804040000020004" pitchFamily="34" charset="0"/>
                <a:cs typeface="Arial" panose="020B0604020202020204" pitchFamily="34" charset="0"/>
              </a:rPr>
              <a:t>Gli autori</a:t>
            </a:r>
          </a:p>
          <a:p>
            <a:pPr algn="just">
              <a:spcBef>
                <a:spcPct val="0"/>
              </a:spcBef>
            </a:pPr>
            <a:r>
              <a:rPr lang="it-IT" altLang="it-IT" sz="1600" cap="small" dirty="0" smtClean="0">
                <a:solidFill>
                  <a:schemeClr val="bg1"/>
                </a:solidFill>
                <a:latin typeface="Fedra Sans Std Light" panose="020B0304040000020004" pitchFamily="34" charset="0"/>
                <a:cs typeface="Arial" panose="020B0604020202020204" pitchFamily="34" charset="0"/>
              </a:rPr>
              <a:t>Dario Franceschini</a:t>
            </a:r>
            <a:r>
              <a:rPr lang="it-IT" altLang="it-IT" sz="1600" dirty="0" smtClean="0">
                <a:solidFill>
                  <a:schemeClr val="bg1"/>
                </a:solidFill>
                <a:latin typeface="Fedra Sans Std Light" panose="020B0304040000020004" pitchFamily="34" charset="0"/>
                <a:cs typeface="Arial" panose="020B0604020202020204" pitchFamily="34" charset="0"/>
              </a:rPr>
              <a:t>, </a:t>
            </a:r>
            <a:r>
              <a:rPr lang="it-IT" altLang="it-IT" sz="1600" cap="small" dirty="0" smtClean="0">
                <a:solidFill>
                  <a:schemeClr val="bg1"/>
                </a:solidFill>
                <a:latin typeface="Fedra Sans Std Light" panose="020B0304040000020004" pitchFamily="34" charset="0"/>
                <a:cs typeface="Arial" panose="020B0604020202020204" pitchFamily="34" charset="0"/>
              </a:rPr>
              <a:t>Andrea Cancellato, Pierpaolo Forte, Michele Trimarchi, Marco Cammelli, Claudio Bocci, Daniela La Marca, Andrea Ferraris, Claudia Fiaschi, Franco Oss Noser, Paolo Carpentieri, Paolo Ricci, Paolo Venturi, Flaviano Zandonai, Francesco Mannino, Marco Parini, Francesca Selleri, Fabiana Lanfranconi, Renzo Iorio, Francesco Moneta, Giuliano Volpe, Silvia Viviani, Ludovico Solima, Vincenzo Santoro, Filippo Del Corno, Francesca Paola Leon, Ivan Lo Bello, Paolo Masini, Annalisa Cicerchia, Marco Gambaro, Fabio Viola, Alessandro Bollo, Cinzia Dal Maso, Andrea Pugliese, Emma Taveri</a:t>
            </a:r>
            <a:endParaRPr lang="it-IT" altLang="it-IT" sz="1600" dirty="0" smtClean="0">
              <a:solidFill>
                <a:schemeClr val="bg1"/>
              </a:solidFill>
              <a:latin typeface="Fedra Sans Std Light" panose="020B0304040000020004" pitchFamily="34" charset="0"/>
              <a:cs typeface="Arial" panose="020B0604020202020204" pitchFamily="34" charset="0"/>
            </a:endParaRPr>
          </a:p>
        </p:txBody>
      </p:sp>
    </p:spTree>
    <p:extLst>
      <p:ext uri="{BB962C8B-B14F-4D97-AF65-F5344CB8AC3E}">
        <p14:creationId xmlns="" xmlns:p14="http://schemas.microsoft.com/office/powerpoint/2010/main" val="1139252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676401" y="983848"/>
            <a:ext cx="9080642" cy="5180646"/>
          </a:xfrm>
          <a:prstGeom prst="rect">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a:xfrm>
            <a:off x="1676400" y="307251"/>
            <a:ext cx="10515600" cy="676597"/>
          </a:xfrm>
        </p:spPr>
        <p:txBody>
          <a:bodyPr>
            <a:normAutofit/>
          </a:bodyPr>
          <a:lstStyle/>
          <a:p>
            <a:pPr algn="r"/>
            <a:r>
              <a:rPr lang="it-IT" sz="2800" dirty="0" err="1" smtClean="0">
                <a:solidFill>
                  <a:srgbClr val="445364"/>
                </a:solidFill>
                <a:latin typeface="Fedra Sans Std Normal" panose="020B0504040000020004" pitchFamily="34" charset="0"/>
                <a:ea typeface="+mn-ea"/>
                <a:cs typeface="Arial" panose="020B0604020202020204" pitchFamily="34" charset="0"/>
              </a:rPr>
              <a:t>#MetodoECoC</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330" y="1258074"/>
            <a:ext cx="6085596" cy="4564197"/>
          </a:xfrm>
          <a:prstGeom prst="rect">
            <a:avLst/>
          </a:prstGeom>
        </p:spPr>
      </p:pic>
      <p:sp>
        <p:nvSpPr>
          <p:cNvPr id="8" name="Rettangolo 7"/>
          <p:cNvSpPr/>
          <p:nvPr/>
        </p:nvSpPr>
        <p:spPr>
          <a:xfrm>
            <a:off x="7088740" y="1098419"/>
            <a:ext cx="3513762" cy="4339650"/>
          </a:xfrm>
          <a:prstGeom prst="rect">
            <a:avLst/>
          </a:prstGeom>
        </p:spPr>
        <p:txBody>
          <a:bodyPr wrap="square">
            <a:spAutoFit/>
          </a:bodyPr>
          <a:lstStyle/>
          <a:p>
            <a:pPr algn="ctr"/>
            <a:r>
              <a:rPr lang="it-IT" sz="3200" dirty="0" smtClean="0">
                <a:solidFill>
                  <a:schemeClr val="bg1"/>
                </a:solidFill>
              </a:rPr>
              <a:t>MATERA, CAPITALE EUROPEA DELLA CULTURA 2019</a:t>
            </a:r>
          </a:p>
          <a:p>
            <a:pPr algn="ctr"/>
            <a:endParaRPr lang="it-IT" dirty="0">
              <a:solidFill>
                <a:schemeClr val="bg1"/>
              </a:solidFill>
            </a:endParaRPr>
          </a:p>
          <a:p>
            <a:pPr algn="ctr"/>
            <a:r>
              <a:rPr lang="it-IT" dirty="0" smtClean="0">
                <a:solidFill>
                  <a:schemeClr val="bg1"/>
                </a:solidFill>
              </a:rPr>
              <a:t>“COSTRUIRE UN MODELLO </a:t>
            </a:r>
            <a:r>
              <a:rPr lang="it-IT" dirty="0" err="1" smtClean="0">
                <a:solidFill>
                  <a:schemeClr val="bg1"/>
                </a:solidFill>
              </a:rPr>
              <a:t>DI</a:t>
            </a:r>
            <a:r>
              <a:rPr lang="it-IT" dirty="0" smtClean="0">
                <a:solidFill>
                  <a:schemeClr val="bg1"/>
                </a:solidFill>
              </a:rPr>
              <a:t> ECONOMIA BASATO SULLA CONOSCENZA NON </a:t>
            </a:r>
            <a:r>
              <a:rPr lang="it-IT" i="1" dirty="0" smtClean="0">
                <a:solidFill>
                  <a:schemeClr val="bg1"/>
                </a:solidFill>
              </a:rPr>
              <a:t>PER</a:t>
            </a:r>
            <a:r>
              <a:rPr lang="it-IT" dirty="0" smtClean="0">
                <a:solidFill>
                  <a:schemeClr val="bg1"/>
                </a:solidFill>
              </a:rPr>
              <a:t> IL MEZZOGIORNO MA </a:t>
            </a:r>
            <a:r>
              <a:rPr lang="it-IT" i="1" dirty="0" smtClean="0">
                <a:solidFill>
                  <a:schemeClr val="bg1"/>
                </a:solidFill>
              </a:rPr>
              <a:t>DAL</a:t>
            </a:r>
            <a:r>
              <a:rPr lang="it-IT" dirty="0" smtClean="0">
                <a:solidFill>
                  <a:schemeClr val="bg1"/>
                </a:solidFill>
              </a:rPr>
              <a:t> MEZZOGIORNO”</a:t>
            </a:r>
          </a:p>
          <a:p>
            <a:pPr algn="ctr"/>
            <a:endParaRPr lang="it-IT" dirty="0" smtClean="0">
              <a:solidFill>
                <a:schemeClr val="bg1"/>
              </a:solidFill>
            </a:endParaRPr>
          </a:p>
          <a:p>
            <a:pPr algn="ctr"/>
            <a:r>
              <a:rPr lang="it-IT" dirty="0" smtClean="0">
                <a:solidFill>
                  <a:schemeClr val="bg1"/>
                </a:solidFill>
              </a:rPr>
              <a:t>‘La cultura rende inevitabile ciò che è altamente improbabile’  (Pierre </a:t>
            </a:r>
            <a:r>
              <a:rPr lang="it-IT" dirty="0" err="1" smtClean="0">
                <a:solidFill>
                  <a:schemeClr val="bg1"/>
                </a:solidFill>
              </a:rPr>
              <a:t>Boulez</a:t>
            </a:r>
            <a:r>
              <a:rPr lang="it-IT" dirty="0" smtClean="0">
                <a:solidFill>
                  <a:schemeClr val="bg1"/>
                </a:solidFill>
              </a:rPr>
              <a:t>)</a:t>
            </a:r>
            <a:endParaRPr lang="it-IT" dirty="0">
              <a:solidFill>
                <a:schemeClr val="bg1"/>
              </a:solidFill>
            </a:endParaRPr>
          </a:p>
        </p:txBody>
      </p:sp>
      <p:sp>
        <p:nvSpPr>
          <p:cNvPr id="9" name="Rettangolo 8"/>
          <p:cNvSpPr/>
          <p:nvPr/>
        </p:nvSpPr>
        <p:spPr>
          <a:xfrm rot="16200000">
            <a:off x="5563330" y="3429440"/>
            <a:ext cx="2875735" cy="687722"/>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effectLst>
                <a:outerShdw blurRad="38100" dist="38100" dir="2700000" algn="tl">
                  <a:srgbClr val="000000">
                    <a:alpha val="43137"/>
                  </a:srgbClr>
                </a:outerShdw>
              </a:effectLst>
              <a:latin typeface="Fedra Sans Std Bold" panose="020B0804040000020004" pitchFamily="34" charset="0"/>
            </a:endParaRPr>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8000" y="3599346"/>
            <a:ext cx="687945" cy="452897"/>
          </a:xfrm>
          <a:prstGeom prst="rect">
            <a:avLst/>
          </a:prstGeom>
        </p:spPr>
      </p:pic>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21403" y="5211169"/>
            <a:ext cx="794106" cy="5227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417834" y="1921267"/>
            <a:ext cx="8363161" cy="4582275"/>
          </a:xfrm>
          <a:prstGeom prst="rect">
            <a:avLst/>
          </a:prstGeom>
          <a:solidFill>
            <a:schemeClr val="bg1"/>
          </a:solidFill>
          <a:ln w="76200">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p:cNvSpPr txBox="1">
            <a:spLocks/>
          </p:cNvSpPr>
          <p:nvPr/>
        </p:nvSpPr>
        <p:spPr>
          <a:xfrm>
            <a:off x="2143373" y="0"/>
            <a:ext cx="10048628" cy="918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   PALERMO, CAPITALE ITALIANA DELLA CULTURA 2018</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7" name="Rettangolo arrotondato 6"/>
          <p:cNvSpPr/>
          <p:nvPr/>
        </p:nvSpPr>
        <p:spPr>
          <a:xfrm>
            <a:off x="1525711" y="1213216"/>
            <a:ext cx="4248362" cy="2895824"/>
          </a:xfrm>
          <a:prstGeom prst="roundRect">
            <a:avLst>
              <a:gd name="adj" fmla="val 10000"/>
            </a:avLst>
          </a:prstGeom>
          <a:blipFill>
            <a:blip r:embed="rId2" cstate="print">
              <a:extLst>
                <a:ext uri="{28A0092B-C50C-407E-A947-70E740481C1C}">
                  <a14:useLocalDpi xmlns=""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ttangolo 2"/>
          <p:cNvSpPr/>
          <p:nvPr/>
        </p:nvSpPr>
        <p:spPr>
          <a:xfrm>
            <a:off x="1705510" y="2442689"/>
            <a:ext cx="8003566" cy="3785652"/>
          </a:xfrm>
          <a:prstGeom prst="rect">
            <a:avLst/>
          </a:prstGeom>
        </p:spPr>
        <p:txBody>
          <a:bodyPr wrap="square">
            <a:spAutoFit/>
          </a:bodyPr>
          <a:lstStyle/>
          <a:p>
            <a:pPr lvl="0" algn="r">
              <a:defRPr/>
            </a:pPr>
            <a:r>
              <a:rPr lang="it-IT" sz="1600" b="1" dirty="0">
                <a:solidFill>
                  <a:srgbClr val="445364"/>
                </a:solidFill>
                <a:latin typeface="Fedra Sans Std Book" panose="020B0504040000020004" pitchFamily="34" charset="0"/>
              </a:rPr>
              <a:t>LA STORIA DELLA CITTÀ È </a:t>
            </a:r>
            <a:endParaRPr lang="it-IT" sz="1600" b="1" dirty="0" smtClean="0">
              <a:solidFill>
                <a:srgbClr val="445364"/>
              </a:solidFill>
              <a:latin typeface="Fedra Sans Std Book" panose="020B0504040000020004" pitchFamily="34" charset="0"/>
            </a:endParaRPr>
          </a:p>
          <a:p>
            <a:pPr lvl="0" algn="r">
              <a:defRPr/>
            </a:pPr>
            <a:r>
              <a:rPr lang="it-IT" sz="1600" b="1" dirty="0" smtClean="0">
                <a:solidFill>
                  <a:srgbClr val="445364"/>
                </a:solidFill>
                <a:latin typeface="Fedra Sans Std Book" panose="020B0504040000020004" pitchFamily="34" charset="0"/>
              </a:rPr>
              <a:t>CARATTERIZZATA </a:t>
            </a:r>
          </a:p>
          <a:p>
            <a:pPr lvl="0" algn="r">
              <a:defRPr/>
            </a:pPr>
            <a:r>
              <a:rPr lang="it-IT" sz="1600" b="1" dirty="0" smtClean="0">
                <a:solidFill>
                  <a:srgbClr val="445364"/>
                </a:solidFill>
                <a:latin typeface="Fedra Sans Std Book" panose="020B0504040000020004" pitchFamily="34" charset="0"/>
              </a:rPr>
              <a:t>DAL </a:t>
            </a:r>
            <a:r>
              <a:rPr lang="it-IT" sz="1600" b="1" dirty="0">
                <a:solidFill>
                  <a:srgbClr val="445364"/>
                </a:solidFill>
                <a:latin typeface="Fedra Sans Std Book" panose="020B0504040000020004" pitchFamily="34" charset="0"/>
              </a:rPr>
              <a:t>SINCRETISMO </a:t>
            </a:r>
            <a:r>
              <a:rPr lang="it-IT" sz="1600" b="1" dirty="0" smtClean="0">
                <a:solidFill>
                  <a:srgbClr val="445364"/>
                </a:solidFill>
                <a:latin typeface="Fedra Sans Std Book" panose="020B0504040000020004" pitchFamily="34" charset="0"/>
              </a:rPr>
              <a:t>CULTURALE</a:t>
            </a:r>
          </a:p>
          <a:p>
            <a:pPr lvl="0" algn="r">
              <a:defRPr/>
            </a:pPr>
            <a:endParaRPr lang="it-IT" sz="1600" b="1" dirty="0">
              <a:solidFill>
                <a:srgbClr val="445364"/>
              </a:solidFill>
              <a:latin typeface="Fedra Sans Std Book" panose="020B0504040000020004" pitchFamily="34" charset="0"/>
            </a:endParaRPr>
          </a:p>
          <a:p>
            <a:pPr lvl="0" algn="r">
              <a:defRPr/>
            </a:pPr>
            <a:endParaRPr lang="it-IT" sz="1600" b="1" dirty="0" smtClean="0">
              <a:solidFill>
                <a:srgbClr val="445364"/>
              </a:solidFill>
              <a:latin typeface="Fedra Sans Std Book" panose="020B0504040000020004" pitchFamily="34" charset="0"/>
            </a:endParaRPr>
          </a:p>
          <a:p>
            <a:pPr lvl="0">
              <a:defRPr/>
            </a:pPr>
            <a:endParaRPr lang="it-IT" sz="1600" dirty="0">
              <a:solidFill>
                <a:srgbClr val="445364"/>
              </a:solidFill>
              <a:latin typeface="Fedra Sans Std Book" panose="020B0504040000020004" pitchFamily="34" charset="0"/>
            </a:endParaRPr>
          </a:p>
          <a:p>
            <a:pPr>
              <a:defRPr/>
            </a:pPr>
            <a:endParaRPr lang="it-IT" sz="1600" b="1" dirty="0" smtClean="0">
              <a:solidFill>
                <a:srgbClr val="445364"/>
              </a:solidFill>
              <a:latin typeface="Fedra Sans Std Book" panose="020B0504040000020004" pitchFamily="34" charset="0"/>
            </a:endParaRPr>
          </a:p>
          <a:p>
            <a:pPr>
              <a:defRPr/>
            </a:pPr>
            <a:endParaRPr lang="it-IT" sz="1600" b="1" dirty="0">
              <a:solidFill>
                <a:srgbClr val="445364"/>
              </a:solidFill>
              <a:latin typeface="Fedra Sans Std Book" panose="020B0504040000020004" pitchFamily="34" charset="0"/>
            </a:endParaRPr>
          </a:p>
          <a:p>
            <a:pPr>
              <a:defRPr/>
            </a:pPr>
            <a:r>
              <a:rPr lang="it-IT" sz="1600" b="1" dirty="0" smtClean="0">
                <a:solidFill>
                  <a:srgbClr val="445364"/>
                </a:solidFill>
                <a:latin typeface="Fedra Sans Std Book" panose="020B0504040000020004" pitchFamily="34" charset="0"/>
              </a:rPr>
              <a:t>IL FENOMENO </a:t>
            </a:r>
            <a:r>
              <a:rPr lang="it-IT" sz="1600" b="1" dirty="0">
                <a:solidFill>
                  <a:srgbClr val="445364"/>
                </a:solidFill>
                <a:latin typeface="Fedra Sans Std Book" panose="020B0504040000020004" pitchFamily="34" charset="0"/>
              </a:rPr>
              <a:t>MIGRATORIO NEL MEDITERRANEO </a:t>
            </a:r>
            <a:r>
              <a:rPr lang="it-IT" sz="1600" b="1" dirty="0" smtClean="0">
                <a:solidFill>
                  <a:srgbClr val="445364"/>
                </a:solidFill>
                <a:latin typeface="Fedra Sans Std Book" panose="020B0504040000020004" pitchFamily="34" charset="0"/>
              </a:rPr>
              <a:t>E’ UN’OPPORTUNITÀ </a:t>
            </a:r>
            <a:r>
              <a:rPr lang="it-IT" sz="1600" b="1" dirty="0">
                <a:solidFill>
                  <a:srgbClr val="445364"/>
                </a:solidFill>
                <a:latin typeface="Fedra Sans Std Book" panose="020B0504040000020004" pitchFamily="34" charset="0"/>
              </a:rPr>
              <a:t>PER IL </a:t>
            </a:r>
            <a:r>
              <a:rPr lang="it-IT" sz="1600" b="1" dirty="0" smtClean="0">
                <a:solidFill>
                  <a:srgbClr val="445364"/>
                </a:solidFill>
                <a:latin typeface="Fedra Sans Std Book" panose="020B0504040000020004" pitchFamily="34" charset="0"/>
              </a:rPr>
              <a:t>FUTURO</a:t>
            </a:r>
          </a:p>
          <a:p>
            <a:pPr>
              <a:defRPr/>
            </a:pPr>
            <a:endParaRPr lang="it-IT" sz="1600" b="1" dirty="0" smtClean="0">
              <a:solidFill>
                <a:srgbClr val="445364"/>
              </a:solidFill>
              <a:latin typeface="Fedra Sans Std Book" panose="020B0504040000020004" pitchFamily="34" charset="0"/>
            </a:endParaRPr>
          </a:p>
          <a:p>
            <a:pPr>
              <a:defRPr/>
            </a:pPr>
            <a:endParaRPr lang="it-IT" sz="1600" b="1" dirty="0">
              <a:solidFill>
                <a:srgbClr val="445364"/>
              </a:solidFill>
              <a:latin typeface="Fedra Sans Std Book" panose="020B0504040000020004" pitchFamily="34" charset="0"/>
            </a:endParaRPr>
          </a:p>
          <a:p>
            <a:pPr lvl="0">
              <a:defRPr/>
            </a:pPr>
            <a:r>
              <a:rPr lang="it-IT" sz="1600" b="1" dirty="0">
                <a:solidFill>
                  <a:srgbClr val="445364"/>
                </a:solidFill>
                <a:latin typeface="Fedra Sans Std Book" panose="020B0504040000020004" pitchFamily="34" charset="0"/>
              </a:rPr>
              <a:t>PALERMO COME CITTÀ-LINK VOTATA ALLA COSTRUZIONE SINCRETICA DI PROCESSI </a:t>
            </a:r>
            <a:r>
              <a:rPr lang="it-IT" sz="1600" b="1" dirty="0" smtClean="0">
                <a:solidFill>
                  <a:srgbClr val="445364"/>
                </a:solidFill>
                <a:latin typeface="Fedra Sans Std Book" panose="020B0504040000020004" pitchFamily="34" charset="0"/>
              </a:rPr>
              <a:t>INTERCULTURALI</a:t>
            </a:r>
            <a:endParaRPr lang="it-IT" sz="1600" dirty="0">
              <a:solidFill>
                <a:srgbClr val="445364"/>
              </a:solidFill>
              <a:latin typeface="Fedra Sans Std Book" panose="020B0504040000020004" pitchFamily="34" charset="0"/>
            </a:endParaRPr>
          </a:p>
          <a:p>
            <a:pPr lvl="0">
              <a:defRPr/>
            </a:pPr>
            <a:endParaRPr lang="it-IT" sz="1600" dirty="0">
              <a:solidFill>
                <a:srgbClr val="445364"/>
              </a:solidFill>
              <a:latin typeface="Fedra Sans Std Book" panose="020B0504040000020004" pitchFamily="34" charset="0"/>
            </a:endParaRPr>
          </a:p>
        </p:txBody>
      </p:sp>
      <p:sp>
        <p:nvSpPr>
          <p:cNvPr id="10" name="Rettangolo 9"/>
          <p:cNvSpPr/>
          <p:nvPr/>
        </p:nvSpPr>
        <p:spPr>
          <a:xfrm rot="18612942">
            <a:off x="9401551" y="1507240"/>
            <a:ext cx="327378" cy="1319409"/>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rot="18612942">
            <a:off x="1469901" y="5568636"/>
            <a:ext cx="327378" cy="1319409"/>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836391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04125" y="1693986"/>
            <a:ext cx="10900881" cy="4212405"/>
          </a:xfrm>
          <a:prstGeom prst="rect">
            <a:avLst/>
          </a:prstGeom>
          <a:no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676400" y="365125"/>
            <a:ext cx="10515600" cy="767639"/>
          </a:xfrm>
        </p:spPr>
        <p:txBody>
          <a:bodyPr>
            <a:normAutofit/>
          </a:bodyPr>
          <a:lstStyle/>
          <a:p>
            <a:pPr algn="r"/>
            <a:r>
              <a:rPr lang="it-IT" sz="2800" b="1" dirty="0" smtClean="0">
                <a:solidFill>
                  <a:srgbClr val="445364"/>
                </a:solidFill>
                <a:latin typeface="Fedra Sans Std Normal" panose="020B0504040000020004" pitchFamily="34" charset="0"/>
                <a:ea typeface="+mn-ea"/>
                <a:cs typeface="Arial" panose="020B0604020202020204" pitchFamily="34" charset="0"/>
              </a:rPr>
              <a:t>RAVELLO LAB</a:t>
            </a:r>
            <a:endParaRPr lang="it-IT" sz="2800" b="1" dirty="0">
              <a:solidFill>
                <a:srgbClr val="445364"/>
              </a:solidFill>
              <a:latin typeface="Fedra Sans Std Normal" panose="020B0504040000020004" pitchFamily="34" charset="0"/>
              <a:ea typeface="+mn-ea"/>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6400" y="1132764"/>
            <a:ext cx="3331475" cy="4441967"/>
          </a:xfrm>
          <a:prstGeom prst="rect">
            <a:avLst/>
          </a:prstGeom>
        </p:spPr>
      </p:pic>
      <p:sp>
        <p:nvSpPr>
          <p:cNvPr id="6" name="Rettangolo 5"/>
          <p:cNvSpPr/>
          <p:nvPr/>
        </p:nvSpPr>
        <p:spPr>
          <a:xfrm>
            <a:off x="1520575" y="973759"/>
            <a:ext cx="3616503" cy="412834"/>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835555" y="2498456"/>
            <a:ext cx="2197290" cy="1178456"/>
          </a:xfrm>
          <a:prstGeom prst="rightArrow">
            <a:avLst/>
          </a:prstGeom>
          <a:solidFill>
            <a:schemeClr val="bg1"/>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5835555" y="3757222"/>
            <a:ext cx="2197290" cy="1178456"/>
          </a:xfrm>
          <a:prstGeom prst="rightArrow">
            <a:avLst/>
          </a:prstGeom>
          <a:solidFill>
            <a:schemeClr val="bg1"/>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8285857" y="2786508"/>
            <a:ext cx="3176895" cy="646331"/>
          </a:xfrm>
          <a:prstGeom prst="rect">
            <a:avLst/>
          </a:prstGeom>
          <a:noFill/>
        </p:spPr>
        <p:txBody>
          <a:bodyPr wrap="none" rtlCol="0">
            <a:spAutoFit/>
          </a:bodyPr>
          <a:lstStyle/>
          <a:p>
            <a:r>
              <a:rPr lang="it-IT" b="1" dirty="0" smtClean="0">
                <a:solidFill>
                  <a:srgbClr val="445364"/>
                </a:solidFill>
                <a:latin typeface="Fedra Sans Std Bold" panose="020B0804040000020004" pitchFamily="34" charset="0"/>
              </a:rPr>
              <a:t>CAPITALI ITALIANE DELLA</a:t>
            </a:r>
          </a:p>
          <a:p>
            <a:r>
              <a:rPr lang="it-IT" b="1" dirty="0" smtClean="0">
                <a:solidFill>
                  <a:srgbClr val="445364"/>
                </a:solidFill>
                <a:latin typeface="Fedra Sans Std Bold" panose="020B0804040000020004" pitchFamily="34" charset="0"/>
              </a:rPr>
              <a:t> CULTURA</a:t>
            </a:r>
            <a:endParaRPr lang="it-IT" b="1" dirty="0">
              <a:solidFill>
                <a:srgbClr val="445364"/>
              </a:solidFill>
              <a:latin typeface="Fedra Sans Std Bold" panose="020B0804040000020004" pitchFamily="34" charset="0"/>
            </a:endParaRPr>
          </a:p>
        </p:txBody>
      </p:sp>
      <p:sp>
        <p:nvSpPr>
          <p:cNvPr id="13" name="CasellaDiTesto 12"/>
          <p:cNvSpPr txBox="1"/>
          <p:nvPr/>
        </p:nvSpPr>
        <p:spPr>
          <a:xfrm>
            <a:off x="8285857" y="4023284"/>
            <a:ext cx="3266136" cy="646331"/>
          </a:xfrm>
          <a:prstGeom prst="rect">
            <a:avLst/>
          </a:prstGeom>
          <a:noFill/>
        </p:spPr>
        <p:txBody>
          <a:bodyPr wrap="square" rtlCol="0">
            <a:spAutoFit/>
          </a:bodyPr>
          <a:lstStyle/>
          <a:p>
            <a:r>
              <a:rPr lang="it-IT" b="1" dirty="0" smtClean="0">
                <a:solidFill>
                  <a:srgbClr val="445364"/>
                </a:solidFill>
                <a:latin typeface="Fedra Sans Std Bold" panose="020B0804040000020004" pitchFamily="34" charset="0"/>
              </a:rPr>
              <a:t>PROGETTAZIONE PER LA CULTURA</a:t>
            </a:r>
            <a:endParaRPr lang="it-IT" b="1" dirty="0">
              <a:solidFill>
                <a:srgbClr val="445364"/>
              </a:solidFill>
              <a:latin typeface="Fedra Sans Std Bold" panose="020B0804040000020004" pitchFamily="34" charset="0"/>
            </a:endParaRPr>
          </a:p>
        </p:txBody>
      </p:sp>
      <p:sp>
        <p:nvSpPr>
          <p:cNvPr id="15" name="Rettangolo 14"/>
          <p:cNvSpPr/>
          <p:nvPr/>
        </p:nvSpPr>
        <p:spPr>
          <a:xfrm>
            <a:off x="1547198" y="5327727"/>
            <a:ext cx="3589880" cy="412834"/>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203339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318826"/>
            <a:ext cx="10515600" cy="780769"/>
          </a:xfrm>
        </p:spPr>
        <p:txBody>
          <a:bodyPr>
            <a:normAutofit/>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CAPITALI ITALIANE DELLA CULTURA</a:t>
            </a:r>
          </a:p>
        </p:txBody>
      </p:sp>
      <p:graphicFrame>
        <p:nvGraphicFramePr>
          <p:cNvPr id="5" name="Diagramma 4"/>
          <p:cNvGraphicFramePr/>
          <p:nvPr>
            <p:extLst>
              <p:ext uri="{D42A27DB-BD31-4B8C-83A1-F6EECF244321}">
                <p14:modId xmlns="" xmlns:p14="http://schemas.microsoft.com/office/powerpoint/2010/main" val="1153138173"/>
              </p:ext>
            </p:extLst>
          </p:nvPr>
        </p:nvGraphicFramePr>
        <p:xfrm>
          <a:off x="527291" y="8585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ngolo ripiegato 6"/>
          <p:cNvSpPr/>
          <p:nvPr/>
        </p:nvSpPr>
        <p:spPr>
          <a:xfrm rot="559938">
            <a:off x="9223856" y="2568601"/>
            <a:ext cx="2399577" cy="2430282"/>
          </a:xfrm>
          <a:prstGeom prst="foldedCorner">
            <a:avLst>
              <a:gd name="adj" fmla="val 29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solidFill>
                <a:srgbClr val="7C98AB"/>
              </a:solidFill>
              <a:effectLst>
                <a:outerShdw blurRad="38100" dist="38100" dir="2700000" algn="tl">
                  <a:srgbClr val="000000">
                    <a:alpha val="43137"/>
                  </a:srgbClr>
                </a:outerShdw>
              </a:effectLst>
              <a:latin typeface="Fedra Sans Std Light" panose="020B0304040000020004" pitchFamily="34" charset="0"/>
            </a:endParaRPr>
          </a:p>
          <a:p>
            <a:pPr algn="ctr"/>
            <a:r>
              <a:rPr lang="it-IT" dirty="0" smtClean="0">
                <a:solidFill>
                  <a:srgbClr val="445364"/>
                </a:solidFill>
                <a:latin typeface="Fedra Sans Std Light" panose="020B0304040000020004" pitchFamily="34" charset="0"/>
              </a:rPr>
              <a:t>QUESTIONI APERTE:</a:t>
            </a:r>
          </a:p>
          <a:p>
            <a:pPr marL="171450" indent="-171450">
              <a:buFont typeface="Wingdings" panose="05000000000000000000" pitchFamily="2" charset="2"/>
              <a:buChar char="ü"/>
            </a:pPr>
            <a:r>
              <a:rPr lang="it-IT" dirty="0" smtClean="0">
                <a:solidFill>
                  <a:srgbClr val="7C98AB"/>
                </a:solidFill>
                <a:latin typeface="Fedra Sans Std Light" panose="020B0304040000020004" pitchFamily="34" charset="0"/>
              </a:rPr>
              <a:t>BANDI</a:t>
            </a:r>
          </a:p>
          <a:p>
            <a:pPr marL="171450" indent="-171450">
              <a:buFont typeface="Wingdings" panose="05000000000000000000" pitchFamily="2" charset="2"/>
              <a:buChar char="ü"/>
            </a:pPr>
            <a:r>
              <a:rPr lang="it-IT" dirty="0" smtClean="0">
                <a:solidFill>
                  <a:srgbClr val="7C98AB"/>
                </a:solidFill>
                <a:latin typeface="Fedra Sans Std Light" panose="020B0304040000020004" pitchFamily="34" charset="0"/>
              </a:rPr>
              <a:t>TEMPISTICA</a:t>
            </a:r>
            <a:endParaRPr lang="it-IT" sz="1400" dirty="0">
              <a:solidFill>
                <a:srgbClr val="7C98AB"/>
              </a:solidFill>
              <a:latin typeface="Fedra Sans Std Book" panose="020B0504040000020004" pitchFamily="34" charset="0"/>
            </a:endParaRPr>
          </a:p>
        </p:txBody>
      </p:sp>
      <p:pic>
        <p:nvPicPr>
          <p:cNvPr id="8" name="Immagine 5"/>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20021579">
            <a:off x="11225487" y="2479713"/>
            <a:ext cx="657040" cy="657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txBox="1">
            <a:spLocks/>
          </p:cNvSpPr>
          <p:nvPr/>
        </p:nvSpPr>
        <p:spPr>
          <a:xfrm>
            <a:off x="5581934" y="0"/>
            <a:ext cx="6610066" cy="918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PROGETTAZIONE PER LA CULTURA</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7" name="Rettangolo 6"/>
          <p:cNvSpPr/>
          <p:nvPr/>
        </p:nvSpPr>
        <p:spPr>
          <a:xfrm>
            <a:off x="1180069" y="1105469"/>
            <a:ext cx="3278832" cy="4874460"/>
          </a:xfrm>
          <a:prstGeom prst="rect">
            <a:avLst/>
          </a:prstGeom>
          <a:solidFill>
            <a:srgbClr val="445364"/>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8" name="Rettangolo 7"/>
          <p:cNvSpPr/>
          <p:nvPr/>
        </p:nvSpPr>
        <p:spPr>
          <a:xfrm>
            <a:off x="5029031" y="1105469"/>
            <a:ext cx="3278832" cy="4874460"/>
          </a:xfrm>
          <a:prstGeom prst="rect">
            <a:avLst/>
          </a:prstGeom>
          <a:solidFill>
            <a:srgbClr val="7C98AB"/>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sz="1400" dirty="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sz="1400" dirty="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sz="1400" dirty="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r>
              <a:rPr lang="it-IT" sz="1400" dirty="0" smtClean="0">
                <a:effectLst>
                  <a:outerShdw blurRad="38100" dist="38100" dir="2700000" algn="tl">
                    <a:srgbClr val="000000">
                      <a:alpha val="43137"/>
                    </a:srgbClr>
                  </a:outerShdw>
                </a:effectLst>
                <a:latin typeface="Fedra Sans Std Bold" panose="020B0804040000020004" pitchFamily="34" charset="0"/>
              </a:rPr>
              <a:t>APPROCCIO PARTECIPATIVO</a:t>
            </a:r>
            <a:endParaRPr lang="it-IT" sz="1400" dirty="0">
              <a:effectLst>
                <a:outerShdw blurRad="38100" dist="38100" dir="2700000" algn="tl">
                  <a:srgbClr val="000000">
                    <a:alpha val="43137"/>
                  </a:srgbClr>
                </a:outerShdw>
              </a:effectLst>
              <a:latin typeface="Fedra Sans Std Bold" panose="020B0804040000020004" pitchFamily="34" charset="0"/>
            </a:endParaRPr>
          </a:p>
          <a:p>
            <a:endParaRPr lang="it-IT" sz="1100" dirty="0" smtClean="0">
              <a:effectLst>
                <a:outerShdw blurRad="38100" dist="38100" dir="2700000" algn="tl">
                  <a:srgbClr val="000000">
                    <a:alpha val="43137"/>
                  </a:srgbClr>
                </a:outerShdw>
              </a:effectLst>
              <a:latin typeface="Fedra Sans Std Light" panose="020B0304040000020004" pitchFamily="34" charset="0"/>
            </a:endParaRPr>
          </a:p>
          <a:p>
            <a:pPr marL="285750" indent="-285750">
              <a:buFont typeface="Arial" panose="020B0604020202020204" pitchFamily="34" charset="0"/>
              <a:buChar char="•"/>
            </a:pPr>
            <a:r>
              <a:rPr lang="it-IT" sz="1400" dirty="0">
                <a:effectLst>
                  <a:outerShdw blurRad="38100" dist="38100" dir="2700000" algn="tl">
                    <a:srgbClr val="000000">
                      <a:alpha val="43137"/>
                    </a:srgbClr>
                  </a:outerShdw>
                </a:effectLst>
                <a:latin typeface="Fedra Sans Std Bold" panose="020B0804040000020004" pitchFamily="34" charset="0"/>
              </a:rPr>
              <a:t>INNALZAMENTO LIVELLO </a:t>
            </a:r>
            <a:r>
              <a:rPr lang="it-IT" sz="1400" dirty="0" smtClean="0">
                <a:effectLst>
                  <a:outerShdw blurRad="38100" dist="38100" dir="2700000" algn="tl">
                    <a:srgbClr val="000000">
                      <a:alpha val="43137"/>
                    </a:srgbClr>
                  </a:outerShdw>
                </a:effectLst>
                <a:latin typeface="Fedra Sans Std Bold" panose="020B0804040000020004" pitchFamily="34" charset="0"/>
              </a:rPr>
              <a:t>DELLA PROGETTAZIONE DEGLI INTERVENTI</a:t>
            </a:r>
          </a:p>
          <a:p>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r>
              <a:rPr lang="it-IT" sz="1400" dirty="0">
                <a:effectLst>
                  <a:outerShdw blurRad="38100" dist="38100" dir="2700000" algn="tl">
                    <a:srgbClr val="000000">
                      <a:alpha val="43137"/>
                    </a:srgbClr>
                  </a:outerShdw>
                </a:effectLst>
                <a:latin typeface="Fedra Sans Std Bold" panose="020B0804040000020004" pitchFamily="34" charset="0"/>
              </a:rPr>
              <a:t>AFFERMAZIONE DEL LEGAME ESISTENTE TRA PROCESSO DI SVILUPPO LOCALE E VALORIZZAZIONE DEL PATRIMONIO CULTURALE PRESENTE SUL </a:t>
            </a:r>
            <a:r>
              <a:rPr lang="it-IT" sz="1400" dirty="0" smtClean="0">
                <a:effectLst>
                  <a:outerShdw blurRad="38100" dist="38100" dir="2700000" algn="tl">
                    <a:srgbClr val="000000">
                      <a:alpha val="43137"/>
                    </a:srgbClr>
                  </a:outerShdw>
                </a:effectLst>
                <a:latin typeface="Fedra Sans Std Bold" panose="020B0804040000020004" pitchFamily="34" charset="0"/>
              </a:rPr>
              <a:t>TERRITORIO</a:t>
            </a:r>
          </a:p>
          <a:p>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r>
              <a:rPr lang="it-IT" sz="1400" dirty="0" smtClean="0">
                <a:effectLst>
                  <a:outerShdw blurRad="38100" dist="38100" dir="2700000" algn="tl">
                    <a:srgbClr val="000000">
                      <a:alpha val="43137"/>
                    </a:srgbClr>
                  </a:outerShdw>
                </a:effectLst>
                <a:latin typeface="Fedra Sans Std Bold" panose="020B0804040000020004" pitchFamily="34" charset="0"/>
              </a:rPr>
              <a:t>SOSTENIBILIT</a:t>
            </a:r>
            <a:r>
              <a:rPr lang="it-IT" sz="1400" dirty="0">
                <a:effectLst>
                  <a:outerShdw blurRad="38100" dist="38100" dir="2700000" algn="tl">
                    <a:srgbClr val="000000">
                      <a:alpha val="43137"/>
                    </a:srgbClr>
                  </a:outerShdw>
                </a:effectLst>
                <a:latin typeface="Fedra Sans Std Bold" panose="020B0804040000020004" pitchFamily="34" charset="0"/>
              </a:rPr>
              <a:t>À</a:t>
            </a:r>
            <a:r>
              <a:rPr lang="it-IT" sz="1400" dirty="0" smtClean="0">
                <a:effectLst>
                  <a:outerShdw blurRad="38100" dist="38100" dir="2700000" algn="tl">
                    <a:srgbClr val="000000">
                      <a:alpha val="43137"/>
                    </a:srgbClr>
                  </a:outerShdw>
                </a:effectLst>
                <a:latin typeface="Fedra Sans Std Bold" panose="020B0804040000020004" pitchFamily="34" charset="0"/>
              </a:rPr>
              <a:t> ECONOMICA</a:t>
            </a:r>
            <a:endParaRPr lang="it-IT" sz="1400" dirty="0">
              <a:effectLst>
                <a:outerShdw blurRad="38100" dist="38100" dir="2700000" algn="tl">
                  <a:srgbClr val="000000">
                    <a:alpha val="43137"/>
                  </a:srgbClr>
                </a:outerShdw>
              </a:effectLst>
              <a:latin typeface="Fedra Sans Std Bold" panose="020B0804040000020004" pitchFamily="34" charset="0"/>
            </a:endParaRPr>
          </a:p>
          <a:p>
            <a:r>
              <a:rPr lang="it-IT" sz="1400" dirty="0" smtClean="0">
                <a:effectLst>
                  <a:outerShdw blurRad="38100" dist="38100" dir="2700000" algn="tl">
                    <a:srgbClr val="000000">
                      <a:alpha val="43137"/>
                    </a:srgbClr>
                  </a:outerShdw>
                </a:effectLst>
                <a:latin typeface="Fedra Sans Std Bold" panose="020B0804040000020004" pitchFamily="34" charset="0"/>
              </a:rPr>
              <a:t> </a:t>
            </a:r>
          </a:p>
          <a:p>
            <a:pPr marL="285750" indent="-285750">
              <a:buFont typeface="Arial" panose="020B0604020202020204" pitchFamily="34" charset="0"/>
              <a:buChar char="•"/>
            </a:pPr>
            <a:endParaRPr lang="it-IT" sz="1400" dirty="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dirty="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endParaRPr lang="it-IT" dirty="0">
              <a:effectLst>
                <a:outerShdw blurRad="38100" dist="38100" dir="2700000" algn="tl">
                  <a:srgbClr val="000000">
                    <a:alpha val="43137"/>
                  </a:srgbClr>
                </a:outerShdw>
              </a:effectLst>
              <a:latin typeface="Fedra Sans Std Light" panose="020B0304040000020004" pitchFamily="34" charset="0"/>
            </a:endParaRPr>
          </a:p>
        </p:txBody>
      </p:sp>
      <p:sp>
        <p:nvSpPr>
          <p:cNvPr id="9" name="Rettangolo 8"/>
          <p:cNvSpPr/>
          <p:nvPr/>
        </p:nvSpPr>
        <p:spPr>
          <a:xfrm>
            <a:off x="8703101" y="1105469"/>
            <a:ext cx="3278832" cy="4874460"/>
          </a:xfrm>
          <a:prstGeom prst="rect">
            <a:avLst/>
          </a:prstGeom>
          <a:solidFill>
            <a:srgbClr val="7C98AB"/>
          </a:solidFill>
          <a:ln w="19050">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400" dirty="0" smtClean="0">
                <a:effectLst>
                  <a:outerShdw blurRad="38100" dist="38100" dir="2700000" algn="tl">
                    <a:srgbClr val="000000">
                      <a:alpha val="43137"/>
                    </a:srgbClr>
                  </a:outerShdw>
                </a:effectLst>
                <a:latin typeface="Fedra Sans Std Bold" panose="020B0804040000020004" pitchFamily="34" charset="0"/>
              </a:rPr>
              <a:t>CRITERIO </a:t>
            </a:r>
            <a:r>
              <a:rPr lang="it-IT" sz="1400" dirty="0">
                <a:effectLst>
                  <a:outerShdw blurRad="38100" dist="38100" dir="2700000" algn="tl">
                    <a:srgbClr val="000000">
                      <a:alpha val="43137"/>
                    </a:srgbClr>
                  </a:outerShdw>
                </a:effectLst>
                <a:latin typeface="Fedra Sans Std Bold" panose="020B0804040000020004" pitchFamily="34" charset="0"/>
              </a:rPr>
              <a:t>DEI 150.000 </a:t>
            </a:r>
            <a:r>
              <a:rPr lang="it-IT" sz="1400" dirty="0" smtClean="0">
                <a:effectLst>
                  <a:outerShdw blurRad="38100" dist="38100" dir="2700000" algn="tl">
                    <a:srgbClr val="000000">
                      <a:alpha val="43137"/>
                    </a:srgbClr>
                  </a:outerShdw>
                </a:effectLst>
                <a:latin typeface="Fedra Sans Std Bold" panose="020B0804040000020004" pitchFamily="34" charset="0"/>
              </a:rPr>
              <a:t>ABITANTI</a:t>
            </a:r>
          </a:p>
          <a:p>
            <a:pPr marL="285750" indent="-285750">
              <a:buFont typeface="Arial" panose="020B0604020202020204" pitchFamily="34" charset="0"/>
              <a:buChar char="•"/>
            </a:pPr>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r>
              <a:rPr lang="it-IT" sz="1400" dirty="0" smtClean="0">
                <a:effectLst>
                  <a:outerShdw blurRad="38100" dist="38100" dir="2700000" algn="tl">
                    <a:srgbClr val="000000">
                      <a:alpha val="43137"/>
                    </a:srgbClr>
                  </a:outerShdw>
                </a:effectLst>
                <a:latin typeface="Fedra Sans Std Bold" panose="020B0804040000020004" pitchFamily="34" charset="0"/>
              </a:rPr>
              <a:t>TEMPISTICA</a:t>
            </a:r>
          </a:p>
          <a:p>
            <a:endParaRPr lang="it-IT" sz="1400" dirty="0" smtClean="0">
              <a:effectLst>
                <a:outerShdw blurRad="38100" dist="38100" dir="2700000" algn="tl">
                  <a:srgbClr val="000000">
                    <a:alpha val="43137"/>
                  </a:srgbClr>
                </a:outerShdw>
              </a:effectLst>
              <a:latin typeface="Fedra Sans Std Bold" panose="020B0804040000020004" pitchFamily="34" charset="0"/>
            </a:endParaRPr>
          </a:p>
          <a:p>
            <a:pPr marL="285750" indent="-285750">
              <a:buFont typeface="Arial" panose="020B0604020202020204" pitchFamily="34" charset="0"/>
              <a:buChar char="•"/>
            </a:pPr>
            <a:r>
              <a:rPr lang="it-IT" sz="1400" dirty="0" smtClean="0">
                <a:effectLst>
                  <a:outerShdw blurRad="38100" dist="38100" dir="2700000" algn="tl">
                    <a:srgbClr val="000000">
                      <a:alpha val="43137"/>
                    </a:srgbClr>
                  </a:outerShdw>
                </a:effectLst>
                <a:latin typeface="Fedra Sans Std Bold" panose="020B0804040000020004" pitchFamily="34" charset="0"/>
              </a:rPr>
              <a:t>COORDINAMENTO CON LE ATTIVITÀ DELLE REGIONI</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10" name="Rettangolo 9"/>
          <p:cNvSpPr/>
          <p:nvPr/>
        </p:nvSpPr>
        <p:spPr>
          <a:xfrm rot="16200000">
            <a:off x="-1302306" y="3268584"/>
            <a:ext cx="3567289" cy="687722"/>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Fedra Sans Std Bold" panose="020B0804040000020004" pitchFamily="34" charset="0"/>
              </a:rPr>
              <a:t>BANDO MiBACT</a:t>
            </a:r>
            <a:endParaRPr lang="it-IT" sz="1400" dirty="0">
              <a:latin typeface="Fedra Sans Std Bold" panose="020B0804040000020004" pitchFamily="34" charset="0"/>
            </a:endParaRPr>
          </a:p>
        </p:txBody>
      </p:sp>
      <p:sp>
        <p:nvSpPr>
          <p:cNvPr id="11" name="Rettangolo 10"/>
          <p:cNvSpPr/>
          <p:nvPr/>
        </p:nvSpPr>
        <p:spPr>
          <a:xfrm>
            <a:off x="8546781" y="953642"/>
            <a:ext cx="2891269" cy="687722"/>
          </a:xfrm>
          <a:prstGeom prst="rect">
            <a:avLst/>
          </a:prstGeom>
          <a:solidFill>
            <a:srgbClr val="4453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effectLst>
                  <a:outerShdw blurRad="38100" dist="38100" dir="2700000" algn="tl">
                    <a:srgbClr val="000000">
                      <a:alpha val="43137"/>
                    </a:srgbClr>
                  </a:outerShdw>
                </a:effectLst>
                <a:latin typeface="Fedra Sans Std Bold" panose="020B0804040000020004" pitchFamily="34" charset="0"/>
              </a:rPr>
              <a:t>LE PRINCIPALI CRITICITÀ</a:t>
            </a:r>
          </a:p>
        </p:txBody>
      </p:sp>
      <p:sp>
        <p:nvSpPr>
          <p:cNvPr id="12" name="Rettangolo 11"/>
          <p:cNvSpPr/>
          <p:nvPr/>
        </p:nvSpPr>
        <p:spPr>
          <a:xfrm>
            <a:off x="4854139" y="953642"/>
            <a:ext cx="2898343" cy="687722"/>
          </a:xfrm>
          <a:prstGeom prst="rect">
            <a:avLst/>
          </a:prstGeom>
          <a:solidFill>
            <a:srgbClr val="4453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LE CARATTERISTICHE INNOVATIVE DELL’AVVISO</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18" name="Rettangolo 17"/>
          <p:cNvSpPr/>
          <p:nvPr/>
        </p:nvSpPr>
        <p:spPr>
          <a:xfrm>
            <a:off x="997467" y="1375498"/>
            <a:ext cx="2875735" cy="687722"/>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effectLst>
                  <a:outerShdw blurRad="38100" dist="38100" dir="2700000" algn="tl">
                    <a:srgbClr val="000000">
                      <a:alpha val="43137"/>
                    </a:srgbClr>
                  </a:outerShdw>
                </a:effectLst>
                <a:latin typeface="Fedra Sans Std Bold" panose="020B0804040000020004" pitchFamily="34" charset="0"/>
              </a:rPr>
              <a:t>5,6 MILIONI €</a:t>
            </a:r>
          </a:p>
        </p:txBody>
      </p:sp>
      <p:sp>
        <p:nvSpPr>
          <p:cNvPr id="19" name="Rettangolo 18"/>
          <p:cNvSpPr/>
          <p:nvPr/>
        </p:nvSpPr>
        <p:spPr>
          <a:xfrm>
            <a:off x="1018407" y="2285457"/>
            <a:ext cx="2875735" cy="687722"/>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effectLst>
                  <a:outerShdw blurRad="38100" dist="38100" dir="2700000" algn="tl">
                    <a:srgbClr val="000000">
                      <a:alpha val="43137"/>
                    </a:srgbClr>
                  </a:outerShdw>
                </a:effectLst>
                <a:latin typeface="Fedra Sans Std Bold" panose="020B0804040000020004" pitchFamily="34" charset="0"/>
              </a:rPr>
              <a:t>59</a:t>
            </a:r>
            <a:r>
              <a:rPr lang="it-IT" sz="1400" dirty="0">
                <a:latin typeface="Fedra Sans Std Bold" panose="020B0804040000020004" pitchFamily="34" charset="0"/>
              </a:rPr>
              <a:t> </a:t>
            </a:r>
            <a:r>
              <a:rPr lang="it-IT" sz="1400" dirty="0">
                <a:effectLst>
                  <a:outerShdw blurRad="38100" dist="38100" dir="2700000" algn="tl">
                    <a:srgbClr val="000000">
                      <a:alpha val="43137"/>
                    </a:srgbClr>
                  </a:outerShdw>
                </a:effectLst>
                <a:latin typeface="Fedra Sans Std Bold" panose="020B0804040000020004" pitchFamily="34" charset="0"/>
              </a:rPr>
              <a:t>PROGETTI</a:t>
            </a:r>
            <a:r>
              <a:rPr lang="it-IT" sz="1400" dirty="0">
                <a:latin typeface="Fedra Sans Std Bold" panose="020B0804040000020004" pitchFamily="34" charset="0"/>
              </a:rPr>
              <a:t> </a:t>
            </a:r>
            <a:r>
              <a:rPr lang="it-IT" sz="1400" dirty="0">
                <a:effectLst>
                  <a:outerShdw blurRad="38100" dist="38100" dir="2700000" algn="tl">
                    <a:srgbClr val="000000">
                      <a:alpha val="43137"/>
                    </a:srgbClr>
                  </a:outerShdw>
                </a:effectLst>
                <a:latin typeface="Fedra Sans Std Bold" panose="020B0804040000020004" pitchFamily="34" charset="0"/>
              </a:rPr>
              <a:t>PRESENTATI</a:t>
            </a:r>
          </a:p>
        </p:txBody>
      </p:sp>
      <p:sp>
        <p:nvSpPr>
          <p:cNvPr id="20" name="Rettangolo 19"/>
          <p:cNvSpPr/>
          <p:nvPr/>
        </p:nvSpPr>
        <p:spPr>
          <a:xfrm>
            <a:off x="1018407" y="3231614"/>
            <a:ext cx="2875735" cy="687722"/>
          </a:xfrm>
          <a:prstGeom prst="rect">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a:effectLst>
                  <a:outerShdw blurRad="38100" dist="38100" dir="2700000" algn="tl">
                    <a:srgbClr val="000000">
                      <a:alpha val="43137"/>
                    </a:srgbClr>
                  </a:outerShdw>
                </a:effectLst>
                <a:latin typeface="Fedra Sans Std Bold" panose="020B0804040000020004" pitchFamily="34" charset="0"/>
              </a:rPr>
              <a:t>19 PROGETTI FINANZIATI</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21" name="Rettangolo 20"/>
          <p:cNvSpPr/>
          <p:nvPr/>
        </p:nvSpPr>
        <p:spPr>
          <a:xfrm>
            <a:off x="1018407" y="4158728"/>
            <a:ext cx="2875735" cy="687722"/>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9 PROGETTI AMMISSIBILI, MA NON FINANZIATI</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22" name="Rettangolo 21"/>
          <p:cNvSpPr/>
          <p:nvPr/>
        </p:nvSpPr>
        <p:spPr>
          <a:xfrm>
            <a:off x="1018407" y="5061010"/>
            <a:ext cx="2875735" cy="687722"/>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effectLst>
                <a:outerShdw blurRad="38100" dist="38100" dir="2700000" algn="tl">
                  <a:srgbClr val="000000">
                    <a:alpha val="43137"/>
                  </a:srgbClr>
                </a:outerShdw>
              </a:effectLst>
              <a:latin typeface="Fedra Sans Std Bold" panose="020B0804040000020004" pitchFamily="34" charset="0"/>
            </a:endParaRPr>
          </a:p>
          <a:p>
            <a:r>
              <a:rPr lang="it-IT" sz="1400" dirty="0" smtClean="0">
                <a:effectLst>
                  <a:outerShdw blurRad="38100" dist="38100" dir="2700000" algn="tl">
                    <a:srgbClr val="000000">
                      <a:alpha val="43137"/>
                    </a:srgbClr>
                  </a:outerShdw>
                </a:effectLst>
                <a:latin typeface="Fedra Sans Std Bold" panose="020B0804040000020004" pitchFamily="34" charset="0"/>
              </a:rPr>
              <a:t>COINVOLTI </a:t>
            </a:r>
            <a:r>
              <a:rPr lang="it-IT" sz="1400" dirty="0">
                <a:effectLst>
                  <a:outerShdw blurRad="38100" dist="38100" dir="2700000" algn="tl">
                    <a:srgbClr val="000000">
                      <a:alpha val="43137"/>
                    </a:srgbClr>
                  </a:outerShdw>
                </a:effectLst>
                <a:latin typeface="Fedra Sans Std Bold" panose="020B0804040000020004" pitchFamily="34" charset="0"/>
              </a:rPr>
              <a:t>423 COMUNI PER UN TOTALE DI CIRCA 6 MILIONI DI ABITANTI</a:t>
            </a:r>
          </a:p>
          <a:p>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Tree>
    <p:extLst>
      <p:ext uri="{BB962C8B-B14F-4D97-AF65-F5344CB8AC3E}">
        <p14:creationId xmlns="" xmlns:p14="http://schemas.microsoft.com/office/powerpoint/2010/main" val="2748341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7622" y="149495"/>
            <a:ext cx="6804378" cy="707319"/>
          </a:xfrm>
        </p:spPr>
        <p:txBody>
          <a:bodyPr>
            <a:normAutofit/>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PARTENARIATO PUBBLICO-PRIVATO</a:t>
            </a:r>
          </a:p>
        </p:txBody>
      </p:sp>
      <p:graphicFrame>
        <p:nvGraphicFramePr>
          <p:cNvPr id="5" name="Diagramma 4"/>
          <p:cNvGraphicFramePr/>
          <p:nvPr>
            <p:extLst>
              <p:ext uri="{D42A27DB-BD31-4B8C-83A1-F6EECF244321}">
                <p14:modId xmlns="" xmlns:p14="http://schemas.microsoft.com/office/powerpoint/2010/main" val="1749439283"/>
              </p:ext>
            </p:extLst>
          </p:nvPr>
        </p:nvGraphicFramePr>
        <p:xfrm>
          <a:off x="4567104" y="959555"/>
          <a:ext cx="6721785" cy="562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e 5"/>
          <p:cNvSpPr/>
          <p:nvPr/>
        </p:nvSpPr>
        <p:spPr>
          <a:xfrm>
            <a:off x="1224235" y="2366733"/>
            <a:ext cx="2835798" cy="2807055"/>
          </a:xfrm>
          <a:prstGeom prst="ellipse">
            <a:avLst/>
          </a:prstGeom>
          <a:solidFill>
            <a:srgbClr val="445364"/>
          </a:solidFill>
          <a:ln w="7620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edra Sans Std Bold" panose="020B0804040000020004" pitchFamily="34" charset="0"/>
              </a:rPr>
              <a:t>SUSSIDIARIETÀ ORIZZONTALE</a:t>
            </a:r>
          </a:p>
          <a:p>
            <a:pPr algn="ctr"/>
            <a:r>
              <a:rPr lang="it-IT" dirty="0" smtClean="0">
                <a:latin typeface="Fedra Sans Std Bold" panose="020B0804040000020004" pitchFamily="34" charset="0"/>
              </a:rPr>
              <a:t>ART. 118 COST.</a:t>
            </a:r>
            <a:endParaRPr lang="it-IT" dirty="0">
              <a:latin typeface="Fedra Sans Std Bold" panose="020B0804040000020004" pitchFamily="34" charset="0"/>
            </a:endParaRPr>
          </a:p>
        </p:txBody>
      </p:sp>
    </p:spTree>
    <p:extLst>
      <p:ext uri="{BB962C8B-B14F-4D97-AF65-F5344CB8AC3E}">
        <p14:creationId xmlns="" xmlns:p14="http://schemas.microsoft.com/office/powerpoint/2010/main" val="360230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92093" y="365140"/>
            <a:ext cx="2599907" cy="425097"/>
          </a:xfrm>
        </p:spPr>
        <p:txBody>
          <a:bodyP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ART BONUS</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07131" y="974695"/>
            <a:ext cx="4433147" cy="5181600"/>
          </a:xfrm>
          <a:prstGeom prst="rect">
            <a:avLst/>
          </a:prstGeom>
        </p:spPr>
      </p:pic>
      <p:sp>
        <p:nvSpPr>
          <p:cNvPr id="7" name="Ovale 6"/>
          <p:cNvSpPr/>
          <p:nvPr/>
        </p:nvSpPr>
        <p:spPr>
          <a:xfrm>
            <a:off x="8355041" y="974695"/>
            <a:ext cx="857955" cy="842960"/>
          </a:xfrm>
          <a:prstGeom prst="ellipse">
            <a:avLst/>
          </a:prstGeom>
          <a:solidFill>
            <a:srgbClr val="445364"/>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80%</a:t>
            </a:r>
            <a:endParaRPr lang="it-IT" b="1" dirty="0"/>
          </a:p>
        </p:txBody>
      </p:sp>
      <p:cxnSp>
        <p:nvCxnSpPr>
          <p:cNvPr id="9" name="Connettore 1 8"/>
          <p:cNvCxnSpPr/>
          <p:nvPr/>
        </p:nvCxnSpPr>
        <p:spPr>
          <a:xfrm flipV="1">
            <a:off x="7282597" y="1365005"/>
            <a:ext cx="1072444" cy="12930"/>
          </a:xfrm>
          <a:prstGeom prst="line">
            <a:avLst/>
          </a:prstGeom>
          <a:ln w="57150">
            <a:solidFill>
              <a:srgbClr val="7C98AB"/>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7158419" y="2563985"/>
            <a:ext cx="1041400" cy="2"/>
          </a:xfrm>
          <a:prstGeom prst="line">
            <a:avLst/>
          </a:prstGeom>
          <a:ln w="57150">
            <a:solidFill>
              <a:srgbClr val="7C98AB"/>
            </a:solidFill>
            <a:prstDash val="dash"/>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8341071" y="2179153"/>
            <a:ext cx="857955" cy="842960"/>
          </a:xfrm>
          <a:prstGeom prst="ellipse">
            <a:avLst/>
          </a:prstGeom>
          <a:solidFill>
            <a:srgbClr val="445364"/>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18%</a:t>
            </a:r>
            <a:endParaRPr lang="it-IT" b="1" dirty="0"/>
          </a:p>
        </p:txBody>
      </p:sp>
      <p:sp>
        <p:nvSpPr>
          <p:cNvPr id="18" name="Ovale 17"/>
          <p:cNvSpPr/>
          <p:nvPr/>
        </p:nvSpPr>
        <p:spPr>
          <a:xfrm>
            <a:off x="6572808" y="4226572"/>
            <a:ext cx="857955" cy="842960"/>
          </a:xfrm>
          <a:prstGeom prst="ellipse">
            <a:avLst/>
          </a:prstGeom>
          <a:solidFill>
            <a:srgbClr val="7C98AB"/>
          </a:solid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18%</a:t>
            </a:r>
            <a:endParaRPr lang="it-IT" b="1" dirty="0"/>
          </a:p>
        </p:txBody>
      </p:sp>
      <p:cxnSp>
        <p:nvCxnSpPr>
          <p:cNvPr id="19" name="Connettore 1 18"/>
          <p:cNvCxnSpPr>
            <a:endCxn id="18" idx="2"/>
          </p:cNvCxnSpPr>
          <p:nvPr/>
        </p:nvCxnSpPr>
        <p:spPr>
          <a:xfrm flipV="1">
            <a:off x="6033058" y="4648052"/>
            <a:ext cx="539750" cy="12930"/>
          </a:xfrm>
          <a:prstGeom prst="line">
            <a:avLst/>
          </a:prstGeom>
          <a:ln w="57150">
            <a:solidFill>
              <a:srgbClr val="7C98AB"/>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7430763" y="4629812"/>
            <a:ext cx="924278" cy="18240"/>
          </a:xfrm>
          <a:prstGeom prst="line">
            <a:avLst/>
          </a:prstGeom>
          <a:ln w="57150">
            <a:solidFill>
              <a:srgbClr val="7C98AB"/>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7315689" y="5021190"/>
            <a:ext cx="654824" cy="394482"/>
          </a:xfrm>
          <a:prstGeom prst="line">
            <a:avLst/>
          </a:prstGeom>
          <a:ln w="57150">
            <a:solidFill>
              <a:srgbClr val="7C98AB"/>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4980086" y="926340"/>
            <a:ext cx="1052972" cy="663119"/>
          </a:xfrm>
          <a:prstGeom prst="line">
            <a:avLst/>
          </a:prstGeom>
          <a:ln w="57150">
            <a:solidFill>
              <a:srgbClr val="C2347E"/>
            </a:solidFill>
            <a:prstDash val="dash"/>
          </a:ln>
        </p:spPr>
        <p:style>
          <a:lnRef idx="1">
            <a:schemeClr val="accent1"/>
          </a:lnRef>
          <a:fillRef idx="0">
            <a:schemeClr val="accent1"/>
          </a:fillRef>
          <a:effectRef idx="0">
            <a:schemeClr val="accent1"/>
          </a:effectRef>
          <a:fontRef idx="minor">
            <a:schemeClr val="tx1"/>
          </a:fontRef>
        </p:style>
      </p:cxnSp>
      <p:sp>
        <p:nvSpPr>
          <p:cNvPr id="31" name="Rettangolo arrotondato 30"/>
          <p:cNvSpPr/>
          <p:nvPr/>
        </p:nvSpPr>
        <p:spPr>
          <a:xfrm>
            <a:off x="4608413" y="204860"/>
            <a:ext cx="1163178" cy="745658"/>
          </a:xfrm>
          <a:prstGeom prst="roundRect">
            <a:avLst/>
          </a:prstGeom>
          <a:solidFill>
            <a:srgbClr val="C2347E"/>
          </a:solid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latin typeface="Fedra Sans Std Bold" panose="020B0804040000020004" pitchFamily="34" charset="0"/>
              </a:rPr>
              <a:t>LOMBARDIA 34%</a:t>
            </a:r>
            <a:endParaRPr lang="it-IT" sz="1100" dirty="0">
              <a:latin typeface="Fedra Sans Std Bold" panose="020B0804040000020004" pitchFamily="34" charset="0"/>
            </a:endParaRPr>
          </a:p>
        </p:txBody>
      </p:sp>
      <p:graphicFrame>
        <p:nvGraphicFramePr>
          <p:cNvPr id="32" name="Diagramma 31"/>
          <p:cNvGraphicFramePr/>
          <p:nvPr>
            <p:extLst>
              <p:ext uri="{D42A27DB-BD31-4B8C-83A1-F6EECF244321}">
                <p14:modId xmlns="" xmlns:p14="http://schemas.microsoft.com/office/powerpoint/2010/main" val="176160764"/>
              </p:ext>
            </p:extLst>
          </p:nvPr>
        </p:nvGraphicFramePr>
        <p:xfrm>
          <a:off x="9062113" y="3202862"/>
          <a:ext cx="3129887" cy="210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CasellaDiTesto 32"/>
          <p:cNvSpPr txBox="1"/>
          <p:nvPr/>
        </p:nvSpPr>
        <p:spPr>
          <a:xfrm>
            <a:off x="9496557" y="3932184"/>
            <a:ext cx="1174045" cy="707886"/>
          </a:xfrm>
          <a:prstGeom prst="rect">
            <a:avLst/>
          </a:prstGeom>
          <a:noFill/>
        </p:spPr>
        <p:txBody>
          <a:bodyPr wrap="square" rtlCol="0">
            <a:spAutoFit/>
          </a:bodyPr>
          <a:lstStyle/>
          <a:p>
            <a:r>
              <a:rPr lang="it-IT" sz="1000" dirty="0" smtClean="0">
                <a:solidFill>
                  <a:schemeClr val="bg1"/>
                </a:solidFill>
                <a:latin typeface="Fedra Sans Std Bold" panose="020B0804040000020004" pitchFamily="34" charset="0"/>
              </a:rPr>
              <a:t>LOMBARDIA</a:t>
            </a:r>
          </a:p>
          <a:p>
            <a:r>
              <a:rPr lang="it-IT" sz="1000" dirty="0" smtClean="0">
                <a:solidFill>
                  <a:schemeClr val="bg1"/>
                </a:solidFill>
                <a:latin typeface="Fedra Sans Std Bold" panose="020B0804040000020004" pitchFamily="34" charset="0"/>
              </a:rPr>
              <a:t>PIEMONTE</a:t>
            </a:r>
          </a:p>
          <a:p>
            <a:r>
              <a:rPr lang="it-IT" sz="1000" dirty="0" smtClean="0">
                <a:solidFill>
                  <a:schemeClr val="bg1"/>
                </a:solidFill>
                <a:latin typeface="Fedra Sans Std Bold" panose="020B0804040000020004" pitchFamily="34" charset="0"/>
              </a:rPr>
              <a:t>VENETO</a:t>
            </a:r>
          </a:p>
          <a:p>
            <a:r>
              <a:rPr lang="it-IT" sz="1000" dirty="0" smtClean="0">
                <a:solidFill>
                  <a:schemeClr val="bg1"/>
                </a:solidFill>
                <a:latin typeface="Fedra Sans Std Bold" panose="020B0804040000020004" pitchFamily="34" charset="0"/>
              </a:rPr>
              <a:t>TOSCANA</a:t>
            </a:r>
            <a:endParaRPr lang="it-IT" sz="1000" dirty="0">
              <a:solidFill>
                <a:schemeClr val="bg1"/>
              </a:solidFill>
              <a:latin typeface="Fedra Sans Std Bold" panose="020B0804040000020004" pitchFamily="34" charset="0"/>
            </a:endParaRPr>
          </a:p>
        </p:txBody>
      </p:sp>
      <p:sp>
        <p:nvSpPr>
          <p:cNvPr id="34" name="CasellaDiTesto 33"/>
          <p:cNvSpPr txBox="1"/>
          <p:nvPr/>
        </p:nvSpPr>
        <p:spPr>
          <a:xfrm>
            <a:off x="10623374" y="3911166"/>
            <a:ext cx="1417000" cy="707886"/>
          </a:xfrm>
          <a:prstGeom prst="rect">
            <a:avLst/>
          </a:prstGeom>
          <a:noFill/>
        </p:spPr>
        <p:txBody>
          <a:bodyPr wrap="square" rtlCol="0">
            <a:spAutoFit/>
          </a:bodyPr>
          <a:lstStyle/>
          <a:p>
            <a:r>
              <a:rPr lang="it-IT" sz="1000" dirty="0" smtClean="0">
                <a:solidFill>
                  <a:schemeClr val="bg1"/>
                </a:solidFill>
                <a:latin typeface="Fedra Sans Std Bold" panose="020B0804040000020004" pitchFamily="34" charset="0"/>
              </a:rPr>
              <a:t>CALABRIA</a:t>
            </a:r>
          </a:p>
          <a:p>
            <a:r>
              <a:rPr lang="it-IT" sz="1000" dirty="0" smtClean="0">
                <a:solidFill>
                  <a:schemeClr val="bg1"/>
                </a:solidFill>
                <a:latin typeface="Fedra Sans Std Bold" panose="020B0804040000020004" pitchFamily="34" charset="0"/>
              </a:rPr>
              <a:t>BASILICATA</a:t>
            </a:r>
          </a:p>
          <a:p>
            <a:r>
              <a:rPr lang="it-IT" sz="1000" dirty="0" smtClean="0">
                <a:solidFill>
                  <a:schemeClr val="bg1"/>
                </a:solidFill>
                <a:latin typeface="Fedra Sans Std Bold" panose="020B0804040000020004" pitchFamily="34" charset="0"/>
              </a:rPr>
              <a:t>VALLE D’AOSTA</a:t>
            </a:r>
          </a:p>
          <a:p>
            <a:r>
              <a:rPr lang="it-IT" sz="1000" dirty="0" smtClean="0">
                <a:solidFill>
                  <a:schemeClr val="bg1"/>
                </a:solidFill>
                <a:latin typeface="Fedra Sans Std Bold" panose="020B0804040000020004" pitchFamily="34" charset="0"/>
              </a:rPr>
              <a:t>MOLISE</a:t>
            </a:r>
            <a:endParaRPr lang="it-IT" sz="1000" dirty="0">
              <a:solidFill>
                <a:schemeClr val="bg1"/>
              </a:solidFill>
              <a:latin typeface="Fedra Sans Std Bold" panose="020B0804040000020004" pitchFamily="34" charset="0"/>
            </a:endParaRPr>
          </a:p>
        </p:txBody>
      </p:sp>
      <p:sp>
        <p:nvSpPr>
          <p:cNvPr id="35" name="Parentesi graffa chiusa 34"/>
          <p:cNvSpPr/>
          <p:nvPr/>
        </p:nvSpPr>
        <p:spPr>
          <a:xfrm>
            <a:off x="9427485" y="1365005"/>
            <a:ext cx="214489" cy="14593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38" name="CasellaDiTesto 37"/>
          <p:cNvSpPr txBox="1"/>
          <p:nvPr/>
        </p:nvSpPr>
        <p:spPr>
          <a:xfrm>
            <a:off x="9641974" y="1867107"/>
            <a:ext cx="840830" cy="600164"/>
          </a:xfrm>
          <a:prstGeom prst="rect">
            <a:avLst/>
          </a:prstGeom>
          <a:noFill/>
        </p:spPr>
        <p:txBody>
          <a:bodyPr wrap="square" rtlCol="0">
            <a:spAutoFit/>
          </a:bodyPr>
          <a:lstStyle/>
          <a:p>
            <a:pPr algn="ctr"/>
            <a:r>
              <a:rPr lang="it-IT" sz="1100" dirty="0" smtClean="0">
                <a:latin typeface="Fedra Sans Std Book" panose="020B0504040000020004" pitchFamily="34" charset="0"/>
              </a:rPr>
              <a:t>CENTRO NORD</a:t>
            </a:r>
          </a:p>
          <a:p>
            <a:pPr algn="ctr"/>
            <a:r>
              <a:rPr lang="it-IT" sz="1100" dirty="0" smtClean="0">
                <a:latin typeface="Fedra Sans Std Book" panose="020B0504040000020004" pitchFamily="34" charset="0"/>
              </a:rPr>
              <a:t>98%</a:t>
            </a:r>
            <a:endParaRPr lang="it-IT" sz="1100" dirty="0">
              <a:latin typeface="Fedra Sans Std Book" panose="020B0504040000020004" pitchFamily="34" charset="0"/>
            </a:endParaRPr>
          </a:p>
        </p:txBody>
      </p:sp>
      <p:graphicFrame>
        <p:nvGraphicFramePr>
          <p:cNvPr id="41" name="Diagramma 40"/>
          <p:cNvGraphicFramePr/>
          <p:nvPr>
            <p:extLst>
              <p:ext uri="{D42A27DB-BD31-4B8C-83A1-F6EECF244321}">
                <p14:modId xmlns="" xmlns:p14="http://schemas.microsoft.com/office/powerpoint/2010/main" val="2120680591"/>
              </p:ext>
            </p:extLst>
          </p:nvPr>
        </p:nvGraphicFramePr>
        <p:xfrm>
          <a:off x="-80573" y="266618"/>
          <a:ext cx="4987704" cy="25614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3" name="Diagramma 42"/>
          <p:cNvGraphicFramePr/>
          <p:nvPr>
            <p:extLst>
              <p:ext uri="{D42A27DB-BD31-4B8C-83A1-F6EECF244321}">
                <p14:modId xmlns="" xmlns:p14="http://schemas.microsoft.com/office/powerpoint/2010/main" val="396694632"/>
              </p:ext>
            </p:extLst>
          </p:nvPr>
        </p:nvGraphicFramePr>
        <p:xfrm>
          <a:off x="190770" y="3360898"/>
          <a:ext cx="4918010" cy="34172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 xmlns:p14="http://schemas.microsoft.com/office/powerpoint/2010/main" val="204900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agono orizzontale 1"/>
          <p:cNvSpPr/>
          <p:nvPr/>
        </p:nvSpPr>
        <p:spPr>
          <a:xfrm>
            <a:off x="4500081" y="1948679"/>
            <a:ext cx="2866490" cy="2486844"/>
          </a:xfrm>
          <a:prstGeom prst="hexagon">
            <a:avLst/>
          </a:prstGeom>
          <a:solidFill>
            <a:srgbClr val="44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ECCEZIONE CULTURALE</a:t>
            </a:r>
            <a:endParaRPr lang="it-IT" sz="2800" dirty="0"/>
          </a:p>
        </p:txBody>
      </p:sp>
      <p:sp>
        <p:nvSpPr>
          <p:cNvPr id="3" name="Freccia destra con strisce 2"/>
          <p:cNvSpPr/>
          <p:nvPr/>
        </p:nvSpPr>
        <p:spPr>
          <a:xfrm rot="12539083">
            <a:off x="4131535" y="1934264"/>
            <a:ext cx="585627" cy="807825"/>
          </a:xfrm>
          <a:prstGeom prst="stripedRightArrow">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destra con strisce 13"/>
          <p:cNvSpPr/>
          <p:nvPr/>
        </p:nvSpPr>
        <p:spPr>
          <a:xfrm rot="16200000">
            <a:off x="5567331" y="1172300"/>
            <a:ext cx="585627" cy="807825"/>
          </a:xfrm>
          <a:prstGeom prst="stripedRightArrow">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con strisce 15"/>
          <p:cNvSpPr/>
          <p:nvPr/>
        </p:nvSpPr>
        <p:spPr>
          <a:xfrm rot="9282892">
            <a:off x="4151804" y="3620980"/>
            <a:ext cx="585627" cy="807825"/>
          </a:xfrm>
          <a:prstGeom prst="stripedRightArrow">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destra con strisce 16"/>
          <p:cNvSpPr/>
          <p:nvPr/>
        </p:nvSpPr>
        <p:spPr>
          <a:xfrm rot="5400000">
            <a:off x="5567330" y="4422046"/>
            <a:ext cx="585627" cy="807825"/>
          </a:xfrm>
          <a:prstGeom prst="stripedRightArrow">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con strisce 17"/>
          <p:cNvSpPr/>
          <p:nvPr/>
        </p:nvSpPr>
        <p:spPr>
          <a:xfrm rot="20015839">
            <a:off x="7159475" y="2036755"/>
            <a:ext cx="585627" cy="807825"/>
          </a:xfrm>
          <a:prstGeom prst="stripedRightArrow">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destra con strisce 18"/>
          <p:cNvSpPr/>
          <p:nvPr/>
        </p:nvSpPr>
        <p:spPr>
          <a:xfrm rot="1649412">
            <a:off x="7161712" y="3526739"/>
            <a:ext cx="585627" cy="807825"/>
          </a:xfrm>
          <a:prstGeom prst="stripedRightArrow">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p:cNvSpPr/>
          <p:nvPr/>
        </p:nvSpPr>
        <p:spPr>
          <a:xfrm>
            <a:off x="3767832" y="5199475"/>
            <a:ext cx="1787170" cy="1215228"/>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NORME SPECIFICHE PER LE RELAZIONI TRA P.A. E IMPRESA CULTURALE</a:t>
            </a:r>
            <a:endParaRPr lang="it-IT" sz="1600" dirty="0"/>
          </a:p>
        </p:txBody>
      </p:sp>
      <p:sp>
        <p:nvSpPr>
          <p:cNvPr id="20" name="Rettangolo arrotondato 19"/>
          <p:cNvSpPr/>
          <p:nvPr/>
        </p:nvSpPr>
        <p:spPr>
          <a:xfrm>
            <a:off x="6455415" y="5118772"/>
            <a:ext cx="1822312" cy="1068648"/>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TRATTAMENTO FISCALE </a:t>
            </a:r>
            <a:r>
              <a:rPr lang="it-IT" smtClean="0"/>
              <a:t>E CONTRIBUTIVO</a:t>
            </a:r>
            <a:endParaRPr lang="it-IT" dirty="0"/>
          </a:p>
        </p:txBody>
      </p:sp>
      <p:sp>
        <p:nvSpPr>
          <p:cNvPr id="21" name="Rettangolo arrotondato 20"/>
          <p:cNvSpPr/>
          <p:nvPr/>
        </p:nvSpPr>
        <p:spPr>
          <a:xfrm>
            <a:off x="1401421" y="3866814"/>
            <a:ext cx="2071764" cy="1332661"/>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ALLENTARE I VICOLI SUI RAPPORTI DI LAVORO</a:t>
            </a:r>
            <a:endParaRPr lang="it-IT" dirty="0"/>
          </a:p>
        </p:txBody>
      </p:sp>
      <p:sp>
        <p:nvSpPr>
          <p:cNvPr id="22" name="Rettangolo arrotondato 21"/>
          <p:cNvSpPr/>
          <p:nvPr/>
        </p:nvSpPr>
        <p:spPr>
          <a:xfrm>
            <a:off x="8278967" y="3723575"/>
            <a:ext cx="1822312" cy="1068648"/>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ACCESSO AL CREDITO</a:t>
            </a:r>
            <a:endParaRPr lang="it-IT" dirty="0"/>
          </a:p>
        </p:txBody>
      </p:sp>
      <p:sp>
        <p:nvSpPr>
          <p:cNvPr id="23" name="Rettangolo arrotondato 22"/>
          <p:cNvSpPr/>
          <p:nvPr/>
        </p:nvSpPr>
        <p:spPr>
          <a:xfrm>
            <a:off x="1380297" y="909881"/>
            <a:ext cx="2071764" cy="1332661"/>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t>ANCHE QUELLI CULTURALI SONO PUR SEMPRE PRODOTTI UMANI, MA SI DEVE TENER CONTO DELLE PECULIARI CARATTERISTICHE</a:t>
            </a:r>
            <a:endParaRPr lang="it-IT" sz="1200" dirty="0">
              <a:latin typeface="Fedra Sans Std Light" panose="020B0304040000020004" pitchFamily="34" charset="0"/>
            </a:endParaRPr>
          </a:p>
        </p:txBody>
      </p:sp>
      <p:sp>
        <p:nvSpPr>
          <p:cNvPr id="24" name="Rettangolo arrotondato 23"/>
          <p:cNvSpPr/>
          <p:nvPr/>
        </p:nvSpPr>
        <p:spPr>
          <a:xfrm>
            <a:off x="3715860" y="36981"/>
            <a:ext cx="2071764" cy="1332661"/>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latin typeface="Fedra Sans Std Light" panose="020B0304040000020004" pitchFamily="34" charset="0"/>
              </a:rPr>
              <a:t>NON POSSIAMO ACCONTENTARCI DI UN ACCOSTAMENTO CON OGNI ALTRA MERCE PER I LORO CONNOTATI PROPRI E SPECIALI</a:t>
            </a:r>
          </a:p>
        </p:txBody>
      </p:sp>
      <p:sp>
        <p:nvSpPr>
          <p:cNvPr id="25" name="Rettangolo arrotondato 24"/>
          <p:cNvSpPr/>
          <p:nvPr/>
        </p:nvSpPr>
        <p:spPr>
          <a:xfrm>
            <a:off x="7527996" y="247066"/>
            <a:ext cx="3408933" cy="1622180"/>
          </a:xfrm>
          <a:prstGeom prst="round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latin typeface="Fedra Sans Std Light" panose="020B0304040000020004" pitchFamily="34" charset="0"/>
              </a:rPr>
              <a:t>DISTINZIONE DI TRATTAMENTO: TUTELE SPECIALI, DOVERI E BISOGNI DI CONSERVAZIONE RISPETTOSI, DIRITTI D’AUTORE, PREZZI ABNORMI RISPETTO AI VALORI INTRINSECI, GESTIONI SOSTENUTE DA RISORSE NON DI MERCATO, DESTINO FINALE DI FRUIZIONE PUBBLICA</a:t>
            </a:r>
            <a:endParaRPr lang="it-IT" sz="1200" dirty="0">
              <a:latin typeface="Fedra Sans Std Light" panose="020B0304040000020004" pitchFamily="34" charset="0"/>
            </a:endParaRPr>
          </a:p>
        </p:txBody>
      </p:sp>
    </p:spTree>
    <p:extLst>
      <p:ext uri="{BB962C8B-B14F-4D97-AF65-F5344CB8AC3E}">
        <p14:creationId xmlns="" xmlns:p14="http://schemas.microsoft.com/office/powerpoint/2010/main" val="408588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5249" y="0"/>
            <a:ext cx="9746751" cy="741186"/>
          </a:xfrm>
        </p:spPr>
        <p:txBody>
          <a:bodyP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IL QUADRO DELLE GARE IN </a:t>
            </a:r>
            <a:r>
              <a:rPr lang="it-IT" sz="2800" smtClean="0">
                <a:solidFill>
                  <a:srgbClr val="445364"/>
                </a:solidFill>
                <a:latin typeface="Fedra Sans Std Normal" panose="020B0504040000020004" pitchFamily="34" charset="0"/>
                <a:ea typeface="+mn-ea"/>
                <a:cs typeface="Arial" panose="020B0604020202020204" pitchFamily="34" charset="0"/>
              </a:rPr>
              <a:t>ITALIA NEL SETTORE CULTURALE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5" name="CasellaDiTesto 4"/>
          <p:cNvSpPr txBox="1"/>
          <p:nvPr/>
        </p:nvSpPr>
        <p:spPr>
          <a:xfrm>
            <a:off x="0" y="712055"/>
            <a:ext cx="5312780" cy="646331"/>
          </a:xfrm>
          <a:prstGeom prst="rect">
            <a:avLst/>
          </a:prstGeom>
          <a:solidFill>
            <a:srgbClr val="445364"/>
          </a:solidFill>
        </p:spPr>
        <p:txBody>
          <a:bodyPr wrap="square" rtlCol="0">
            <a:spAutoFit/>
          </a:bodyPr>
          <a:lstStyle/>
          <a:p>
            <a:r>
              <a:rPr lang="it-IT" dirty="0" smtClean="0">
                <a:solidFill>
                  <a:srgbClr val="7C98AB"/>
                </a:solidFill>
                <a:latin typeface="Fedra Sans Std Book" panose="020B0504040000020004" pitchFamily="34" charset="0"/>
              </a:rPr>
              <a:t>L’APPROCCIO DELLE AMMINISTRAZIONI E’ ANCORA DI TIPO TRADIZIONALE</a:t>
            </a:r>
            <a:endParaRPr lang="it-IT" dirty="0">
              <a:solidFill>
                <a:srgbClr val="7C98AB"/>
              </a:solidFill>
              <a:latin typeface="Fedra Sans Std Book" panose="020B0504040000020004" pitchFamily="34" charset="0"/>
            </a:endParaRPr>
          </a:p>
        </p:txBody>
      </p:sp>
      <p:sp>
        <p:nvSpPr>
          <p:cNvPr id="6" name="CasellaDiTesto 5"/>
          <p:cNvSpPr txBox="1"/>
          <p:nvPr/>
        </p:nvSpPr>
        <p:spPr>
          <a:xfrm>
            <a:off x="0" y="4806994"/>
            <a:ext cx="5312780" cy="1754326"/>
          </a:xfrm>
          <a:prstGeom prst="rect">
            <a:avLst/>
          </a:prstGeom>
          <a:solidFill>
            <a:srgbClr val="445364"/>
          </a:solidFill>
        </p:spPr>
        <p:txBody>
          <a:bodyPr wrap="square" rtlCol="0">
            <a:spAutoFit/>
          </a:bodyPr>
          <a:lstStyle/>
          <a:p>
            <a:r>
              <a:rPr lang="it-IT" dirty="0" smtClean="0">
                <a:solidFill>
                  <a:srgbClr val="7C98AB"/>
                </a:solidFill>
                <a:latin typeface="Fedra Sans Std Book" panose="020B0504040000020004" pitchFamily="34" charset="0"/>
              </a:rPr>
              <a:t>OCCORRE SFRUTTARE STRUMENTI </a:t>
            </a:r>
            <a:r>
              <a:rPr lang="it-IT" dirty="0" smtClean="0">
                <a:solidFill>
                  <a:srgbClr val="7C98AB"/>
                </a:solidFill>
                <a:latin typeface="Fedra Sans Std Book" panose="020B0504040000020004" pitchFamily="34" charset="0"/>
              </a:rPr>
              <a:t>GIA’ </a:t>
            </a:r>
            <a:r>
              <a:rPr lang="it-IT" dirty="0" smtClean="0">
                <a:solidFill>
                  <a:srgbClr val="7C98AB"/>
                </a:solidFill>
                <a:latin typeface="Fedra Sans Std Book" panose="020B0504040000020004" pitchFamily="34" charset="0"/>
              </a:rPr>
              <a:t>DISPONIBILI COME IL DIALOGO COMPETITIVO, LE PROCEDURE </a:t>
            </a:r>
            <a:r>
              <a:rPr lang="it-IT" dirty="0" smtClean="0">
                <a:solidFill>
                  <a:srgbClr val="7C98AB"/>
                </a:solidFill>
                <a:latin typeface="Fedra Sans Std Book" panose="020B0504040000020004" pitchFamily="34" charset="0"/>
              </a:rPr>
              <a:t>SEMPLIFICATE (</a:t>
            </a:r>
            <a:r>
              <a:rPr lang="it-IT" dirty="0" err="1" smtClean="0">
                <a:solidFill>
                  <a:srgbClr val="7C98AB"/>
                </a:solidFill>
                <a:latin typeface="Fedra Sans Std Book" panose="020B0504040000020004" pitchFamily="34" charset="0"/>
              </a:rPr>
              <a:t>DI</a:t>
            </a:r>
            <a:r>
              <a:rPr lang="it-IT" dirty="0" smtClean="0">
                <a:solidFill>
                  <a:srgbClr val="7C98AB"/>
                </a:solidFill>
                <a:latin typeface="Fedra Sans Std Book" panose="020B0504040000020004" pitchFamily="34" charset="0"/>
              </a:rPr>
              <a:t> </a:t>
            </a:r>
            <a:r>
              <a:rPr lang="it-IT" dirty="0" smtClean="0">
                <a:solidFill>
                  <a:srgbClr val="7C98AB"/>
                </a:solidFill>
                <a:latin typeface="Fedra Sans Std Book" panose="020B0504040000020004" pitchFamily="34" charset="0"/>
              </a:rPr>
              <a:t>CUI ALL’ART. </a:t>
            </a:r>
            <a:r>
              <a:rPr lang="it-IT" dirty="0" smtClean="0">
                <a:solidFill>
                  <a:srgbClr val="7C98AB"/>
                </a:solidFill>
                <a:latin typeface="Fedra Sans Std Book" panose="020B0504040000020004" pitchFamily="34" charset="0"/>
              </a:rPr>
              <a:t>143) </a:t>
            </a:r>
            <a:r>
              <a:rPr lang="it-IT" dirty="0" smtClean="0">
                <a:solidFill>
                  <a:srgbClr val="7C98AB"/>
                </a:solidFill>
                <a:latin typeface="Fedra Sans Std Book" panose="020B0504040000020004" pitchFamily="34" charset="0"/>
              </a:rPr>
              <a:t>E LE FORME SPECIALI DI PARTENARIATO </a:t>
            </a:r>
            <a:r>
              <a:rPr lang="it-IT" dirty="0" smtClean="0">
                <a:solidFill>
                  <a:srgbClr val="7C98AB"/>
                </a:solidFill>
                <a:latin typeface="Fedra Sans Std Book" panose="020B0504040000020004" pitchFamily="34" charset="0"/>
              </a:rPr>
              <a:t>(EX </a:t>
            </a:r>
            <a:r>
              <a:rPr lang="it-IT" dirty="0" smtClean="0">
                <a:solidFill>
                  <a:srgbClr val="7C98AB"/>
                </a:solidFill>
                <a:latin typeface="Fedra Sans Std Book" panose="020B0504040000020004" pitchFamily="34" charset="0"/>
              </a:rPr>
              <a:t>ART. 151, COMMA </a:t>
            </a:r>
            <a:r>
              <a:rPr lang="it-IT" dirty="0" smtClean="0">
                <a:solidFill>
                  <a:srgbClr val="7C98AB"/>
                </a:solidFill>
                <a:latin typeface="Fedra Sans Std Book" panose="020B0504040000020004" pitchFamily="34" charset="0"/>
              </a:rPr>
              <a:t>3)</a:t>
            </a:r>
            <a:endParaRPr lang="it-IT" dirty="0">
              <a:solidFill>
                <a:srgbClr val="7C98AB"/>
              </a:solidFill>
              <a:latin typeface="Fedra Sans Std Book" panose="020B0504040000020004" pitchFamily="34" charset="0"/>
            </a:endParaRPr>
          </a:p>
        </p:txBody>
      </p:sp>
      <p:sp>
        <p:nvSpPr>
          <p:cNvPr id="7" name="Freccia destra 6"/>
          <p:cNvSpPr/>
          <p:nvPr/>
        </p:nvSpPr>
        <p:spPr>
          <a:xfrm>
            <a:off x="0" y="1995949"/>
            <a:ext cx="1407559" cy="2178121"/>
          </a:xfrm>
          <a:prstGeom prst="rightArrow">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GARE BANDITE NEL 2016 </a:t>
            </a:r>
            <a:endParaRPr lang="it-IT" dirty="0"/>
          </a:p>
        </p:txBody>
      </p:sp>
      <p:sp>
        <p:nvSpPr>
          <p:cNvPr id="8" name="Rettangolo 7"/>
          <p:cNvSpPr/>
          <p:nvPr/>
        </p:nvSpPr>
        <p:spPr>
          <a:xfrm>
            <a:off x="1610791" y="1680023"/>
            <a:ext cx="1748599" cy="2809985"/>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t>645 GARE</a:t>
            </a:r>
          </a:p>
          <a:p>
            <a:pPr marL="285750" indent="-285750">
              <a:buFontTx/>
              <a:buChar char="-"/>
            </a:pPr>
            <a:r>
              <a:rPr lang="it-IT" sz="1600" dirty="0" smtClean="0"/>
              <a:t>COMUNI 70%</a:t>
            </a:r>
          </a:p>
          <a:p>
            <a:pPr marL="285750" indent="-285750">
              <a:buFontTx/>
              <a:buChar char="-"/>
            </a:pPr>
            <a:r>
              <a:rPr lang="it-IT" sz="1600" dirty="0" smtClean="0"/>
              <a:t>FONDAZIONI 10%</a:t>
            </a:r>
          </a:p>
          <a:p>
            <a:pPr marL="285750" indent="-285750">
              <a:buFontTx/>
              <a:buChar char="-"/>
            </a:pPr>
            <a:r>
              <a:rPr lang="it-IT" sz="1600" dirty="0" smtClean="0"/>
              <a:t>ALTRI ENTI 20%</a:t>
            </a:r>
            <a:endParaRPr lang="it-IT" sz="1600" dirty="0"/>
          </a:p>
        </p:txBody>
      </p:sp>
      <p:sp>
        <p:nvSpPr>
          <p:cNvPr id="10" name="Rettangolo 9"/>
          <p:cNvSpPr/>
          <p:nvPr/>
        </p:nvSpPr>
        <p:spPr>
          <a:xfrm>
            <a:off x="3627386" y="1680021"/>
            <a:ext cx="1748599" cy="2809985"/>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90% APPALTI</a:t>
            </a:r>
          </a:p>
          <a:p>
            <a:pPr algn="ctr"/>
            <a:r>
              <a:rPr lang="it-IT" sz="2400" dirty="0" smtClean="0"/>
              <a:t>-</a:t>
            </a:r>
            <a:endParaRPr lang="it-IT" sz="2400" dirty="0"/>
          </a:p>
          <a:p>
            <a:pPr algn="ctr"/>
            <a:r>
              <a:rPr lang="it-IT" sz="2400" dirty="0" smtClean="0"/>
              <a:t>10% CONCESSIONI</a:t>
            </a:r>
            <a:endParaRPr lang="it-IT" sz="1200" dirty="0"/>
          </a:p>
        </p:txBody>
      </p:sp>
      <p:sp>
        <p:nvSpPr>
          <p:cNvPr id="11" name="Rettangolo 10"/>
          <p:cNvSpPr/>
          <p:nvPr/>
        </p:nvSpPr>
        <p:spPr>
          <a:xfrm>
            <a:off x="7835369" y="1680018"/>
            <a:ext cx="1748599" cy="2809985"/>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40% GARE </a:t>
            </a:r>
            <a:r>
              <a:rPr lang="it-IT" sz="2000" dirty="0" smtClean="0"/>
              <a:t>CONCENTRATE IN 3 REGIONI </a:t>
            </a:r>
            <a:r>
              <a:rPr lang="it-IT" sz="1600" dirty="0" smtClean="0"/>
              <a:t>(LOMBARDIA, TOSCANA, VENETO)</a:t>
            </a:r>
            <a:endParaRPr lang="it-IT" sz="1000" dirty="0"/>
          </a:p>
        </p:txBody>
      </p:sp>
      <p:sp>
        <p:nvSpPr>
          <p:cNvPr id="12" name="Rettangolo 11"/>
          <p:cNvSpPr/>
          <p:nvPr/>
        </p:nvSpPr>
        <p:spPr>
          <a:xfrm>
            <a:off x="9912570" y="1680020"/>
            <a:ext cx="1844001" cy="2809985"/>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NEL MEZZOGIORNO SONO BANDITE MENO DEL </a:t>
            </a:r>
            <a:r>
              <a:rPr lang="it-IT" sz="2400" dirty="0" smtClean="0"/>
              <a:t>10% </a:t>
            </a:r>
            <a:r>
              <a:rPr lang="it-IT" sz="2000" dirty="0" smtClean="0"/>
              <a:t>DEL TOTALE DELLE GARE</a:t>
            </a:r>
            <a:endParaRPr lang="it-IT" sz="900" dirty="0"/>
          </a:p>
        </p:txBody>
      </p:sp>
      <p:sp>
        <p:nvSpPr>
          <p:cNvPr id="13" name="Rettangolo 12"/>
          <p:cNvSpPr/>
          <p:nvPr/>
        </p:nvSpPr>
        <p:spPr>
          <a:xfrm>
            <a:off x="5704587" y="1680018"/>
            <a:ext cx="1748599" cy="2809985"/>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80% </a:t>
            </a:r>
            <a:r>
              <a:rPr lang="it-IT" sz="1400" dirty="0" smtClean="0"/>
              <a:t>CRITERIO DELL’OFFERTA ECONOMICAMENTE Più VANTAGGIOSA</a:t>
            </a:r>
          </a:p>
          <a:p>
            <a:pPr algn="ctr"/>
            <a:r>
              <a:rPr lang="it-IT" sz="2000" dirty="0" smtClean="0"/>
              <a:t>20% </a:t>
            </a:r>
            <a:r>
              <a:rPr lang="it-IT" sz="1400" dirty="0" smtClean="0"/>
              <a:t>CRITERIO DEL PREZZO </a:t>
            </a:r>
            <a:r>
              <a:rPr lang="it-IT" sz="1400" dirty="0" smtClean="0"/>
              <a:t>PIU’ </a:t>
            </a:r>
            <a:r>
              <a:rPr lang="it-IT" sz="1400" dirty="0" smtClean="0"/>
              <a:t>BASSO</a:t>
            </a:r>
            <a:endParaRPr lang="it-IT" sz="1000" dirty="0"/>
          </a:p>
        </p:txBody>
      </p:sp>
      <p:sp>
        <p:nvSpPr>
          <p:cNvPr id="3" name="Callout 13 2"/>
          <p:cNvSpPr/>
          <p:nvPr/>
        </p:nvSpPr>
        <p:spPr>
          <a:xfrm>
            <a:off x="7835369" y="5171982"/>
            <a:ext cx="3595955" cy="1212350"/>
          </a:xfrm>
          <a:prstGeom prst="accentBorderCallout1">
            <a:avLst>
              <a:gd name="adj1" fmla="val 18750"/>
              <a:gd name="adj2" fmla="val -8333"/>
              <a:gd name="adj3" fmla="val -3601"/>
              <a:gd name="adj4" fmla="val -25476"/>
            </a:avLst>
          </a:prstGeom>
          <a:solidFill>
            <a:srgbClr val="7C98AB"/>
          </a:solid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445364"/>
                </a:solidFill>
                <a:latin typeface="Fedra Sans Std Book" panose="020B0504040000020004" pitchFamily="34" charset="0"/>
              </a:rPr>
              <a:t>USCIRE </a:t>
            </a:r>
            <a:r>
              <a:rPr lang="it-IT" dirty="0" smtClean="0">
                <a:solidFill>
                  <a:srgbClr val="445364"/>
                </a:solidFill>
                <a:latin typeface="Fedra Sans Std Book" panose="020B0504040000020004" pitchFamily="34" charset="0"/>
              </a:rPr>
              <a:t>DALLA LOGICA DEI BANDI E INCREMENTARE LA ‘DISCREZIONALITA’ DEGLI AMMINISTRATORI E DEI FUNZIONARI PUBBLICI</a:t>
            </a:r>
            <a:endParaRPr lang="it-IT" dirty="0">
              <a:solidFill>
                <a:srgbClr val="445364"/>
              </a:solidFill>
              <a:latin typeface="Fedra Sans Std Book" panose="020B0504040000020004" pitchFamily="34" charset="0"/>
            </a:endParaRPr>
          </a:p>
        </p:txBody>
      </p:sp>
    </p:spTree>
    <p:extLst>
      <p:ext uri="{BB962C8B-B14F-4D97-AF65-F5344CB8AC3E}">
        <p14:creationId xmlns="" xmlns:p14="http://schemas.microsoft.com/office/powerpoint/2010/main" val="301002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11 10"/>
          <p:cNvSpPr/>
          <p:nvPr/>
        </p:nvSpPr>
        <p:spPr>
          <a:xfrm>
            <a:off x="9012066" y="3969870"/>
            <a:ext cx="2615823" cy="668741"/>
          </a:xfrm>
          <a:prstGeom prst="callout3">
            <a:avLst>
              <a:gd name="adj1" fmla="val 30995"/>
              <a:gd name="adj2" fmla="val -1029"/>
              <a:gd name="adj3" fmla="val 18750"/>
              <a:gd name="adj4" fmla="val -16667"/>
              <a:gd name="adj5" fmla="val 30612"/>
              <a:gd name="adj6" fmla="val -178405"/>
              <a:gd name="adj7" fmla="val 22146"/>
              <a:gd name="adj8" fmla="val -225405"/>
            </a:avLst>
          </a:prstGeom>
          <a:solidFill>
            <a:srgbClr val="35A16B">
              <a:alpha val="85000"/>
            </a:srgbClr>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INTERVENTI DI GESTIONE E APERTURA ALLA PUBBLICA FRUIZIONE SITI UNESCO</a:t>
            </a:r>
            <a:endParaRPr lang="it-IT" sz="1200" b="1" dirty="0">
              <a:latin typeface="Fedra Sans Std Book" panose="020B0504040000020004" pitchFamily="34" charset="0"/>
            </a:endParaRPr>
          </a:p>
        </p:txBody>
      </p:sp>
      <p:sp>
        <p:nvSpPr>
          <p:cNvPr id="2" name="Titolo 1"/>
          <p:cNvSpPr>
            <a:spLocks noGrp="1"/>
          </p:cNvSpPr>
          <p:nvPr>
            <p:ph type="title"/>
          </p:nvPr>
        </p:nvSpPr>
        <p:spPr>
          <a:xfrm>
            <a:off x="1676400" y="75319"/>
            <a:ext cx="10515600" cy="797631"/>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IL PPP NEL NUOVO CODICE DEGLI APPALTI</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3" name="Ovale 2"/>
          <p:cNvSpPr/>
          <p:nvPr/>
        </p:nvSpPr>
        <p:spPr>
          <a:xfrm>
            <a:off x="450376" y="2334441"/>
            <a:ext cx="2879678" cy="2906973"/>
          </a:xfrm>
          <a:prstGeom prst="ellipse">
            <a:avLst/>
          </a:prstGeom>
          <a:solidFill>
            <a:srgbClr val="445364"/>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edra Sans Std Bold" panose="020B0804040000020004" pitchFamily="34" charset="0"/>
              </a:rPr>
              <a:t>FORME SPECIALI DI PARTENARIATO</a:t>
            </a:r>
            <a:endParaRPr lang="it-IT" dirty="0">
              <a:latin typeface="Fedra Sans Std Bold" panose="020B0804040000020004" pitchFamily="34" charset="0"/>
            </a:endParaRPr>
          </a:p>
        </p:txBody>
      </p:sp>
      <p:sp>
        <p:nvSpPr>
          <p:cNvPr id="4" name="Callout 11 3"/>
          <p:cNvSpPr/>
          <p:nvPr/>
        </p:nvSpPr>
        <p:spPr>
          <a:xfrm>
            <a:off x="966717" y="5630121"/>
            <a:ext cx="1173708" cy="832513"/>
          </a:xfrm>
          <a:prstGeom prst="callout3">
            <a:avLst>
              <a:gd name="adj1" fmla="val 30225"/>
              <a:gd name="adj2" fmla="val -3682"/>
              <a:gd name="adj3" fmla="val 51537"/>
              <a:gd name="adj4" fmla="val -46900"/>
              <a:gd name="adj5" fmla="val 39344"/>
              <a:gd name="adj6" fmla="val -55039"/>
              <a:gd name="adj7" fmla="val -133279"/>
              <a:gd name="adj8" fmla="val -18701"/>
            </a:avLst>
          </a:prstGeom>
          <a:solidFill>
            <a:srgbClr val="7C9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latin typeface="Fedra Sans Std Book" panose="020B0504040000020004" pitchFamily="34" charset="0"/>
              </a:rPr>
              <a:t>ART. 151, COMMA 3: UNA NORMA APERTA</a:t>
            </a:r>
            <a:endParaRPr lang="it-IT" sz="1200" dirty="0">
              <a:latin typeface="Fedra Sans Std Book" panose="020B0504040000020004" pitchFamily="34" charset="0"/>
            </a:endParaRPr>
          </a:p>
        </p:txBody>
      </p:sp>
      <p:sp>
        <p:nvSpPr>
          <p:cNvPr id="6" name="Callout 11 5"/>
          <p:cNvSpPr/>
          <p:nvPr/>
        </p:nvSpPr>
        <p:spPr>
          <a:xfrm>
            <a:off x="5036024" y="1255593"/>
            <a:ext cx="3275465" cy="668741"/>
          </a:xfrm>
          <a:prstGeom prst="callout3">
            <a:avLst>
              <a:gd name="adj1" fmla="val 18750"/>
              <a:gd name="adj2" fmla="val -1250"/>
              <a:gd name="adj3" fmla="val 18750"/>
              <a:gd name="adj4" fmla="val -16667"/>
              <a:gd name="adj5" fmla="val 100000"/>
              <a:gd name="adj6" fmla="val -16667"/>
              <a:gd name="adj7" fmla="val 220106"/>
              <a:gd name="adj8" fmla="val -72916"/>
            </a:avLst>
          </a:prstGeom>
          <a:solidFill>
            <a:srgbClr val="53056B">
              <a:alpha val="85000"/>
            </a:srgbClr>
          </a:solidFill>
          <a:ln>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COLLABORAZIONE SCIENTIFICA</a:t>
            </a:r>
            <a:endParaRPr lang="it-IT" sz="1200" b="1" dirty="0">
              <a:latin typeface="Fedra Sans Std Book" panose="020B0504040000020004" pitchFamily="34" charset="0"/>
            </a:endParaRPr>
          </a:p>
        </p:txBody>
      </p:sp>
      <p:sp>
        <p:nvSpPr>
          <p:cNvPr id="7" name="Callout 11 6"/>
          <p:cNvSpPr/>
          <p:nvPr/>
        </p:nvSpPr>
        <p:spPr>
          <a:xfrm>
            <a:off x="5036022" y="2334441"/>
            <a:ext cx="3275465" cy="668741"/>
          </a:xfrm>
          <a:prstGeom prst="callout3">
            <a:avLst>
              <a:gd name="adj1" fmla="val 22832"/>
              <a:gd name="adj2" fmla="val -1666"/>
              <a:gd name="adj3" fmla="val 18750"/>
              <a:gd name="adj4" fmla="val -16667"/>
              <a:gd name="adj5" fmla="val 100000"/>
              <a:gd name="adj6" fmla="val -16667"/>
              <a:gd name="adj7" fmla="val 124188"/>
              <a:gd name="adj8" fmla="val -58333"/>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COOPERAZIONE IN AZIONI E MANIFESTAZIONI DI VALORIZZAZIONE DEL PATRIMONIO</a:t>
            </a:r>
            <a:endParaRPr lang="it-IT" sz="1200" b="1" dirty="0">
              <a:latin typeface="Fedra Sans Std Book" panose="020B0504040000020004" pitchFamily="34" charset="0"/>
            </a:endParaRPr>
          </a:p>
        </p:txBody>
      </p:sp>
      <p:sp>
        <p:nvSpPr>
          <p:cNvPr id="8" name="Callout 11 7"/>
          <p:cNvSpPr/>
          <p:nvPr/>
        </p:nvSpPr>
        <p:spPr>
          <a:xfrm>
            <a:off x="5036022" y="3373019"/>
            <a:ext cx="3275465" cy="668741"/>
          </a:xfrm>
          <a:prstGeom prst="callout3">
            <a:avLst>
              <a:gd name="adj1" fmla="val 20791"/>
              <a:gd name="adj2" fmla="val -1666"/>
              <a:gd name="adj3" fmla="val 18750"/>
              <a:gd name="adj4" fmla="val -16667"/>
              <a:gd name="adj5" fmla="val 57143"/>
              <a:gd name="adj6" fmla="val -21250"/>
              <a:gd name="adj7" fmla="val 62964"/>
              <a:gd name="adj8" fmla="val -58333"/>
            </a:avLst>
          </a:prstGeom>
          <a:solidFill>
            <a:srgbClr val="C2347E"/>
          </a:solidFill>
          <a:ln>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CONCORSO IN ATTIVITÀ PRODROMICHE O INTEGRATIVE ALLA TUTELA</a:t>
            </a:r>
            <a:endParaRPr lang="it-IT" sz="1200" b="1" dirty="0">
              <a:latin typeface="Fedra Sans Std Book" panose="020B0504040000020004" pitchFamily="34" charset="0"/>
            </a:endParaRPr>
          </a:p>
        </p:txBody>
      </p:sp>
      <p:sp>
        <p:nvSpPr>
          <p:cNvPr id="9" name="Callout 11 8"/>
          <p:cNvSpPr/>
          <p:nvPr/>
        </p:nvSpPr>
        <p:spPr>
          <a:xfrm>
            <a:off x="5036022" y="4355489"/>
            <a:ext cx="3275465" cy="668741"/>
          </a:xfrm>
          <a:prstGeom prst="callout3">
            <a:avLst>
              <a:gd name="adj1" fmla="val 18750"/>
              <a:gd name="adj2" fmla="val -2916"/>
              <a:gd name="adj3" fmla="val 18750"/>
              <a:gd name="adj4" fmla="val -16667"/>
              <a:gd name="adj5" fmla="val 65306"/>
              <a:gd name="adj6" fmla="val -18334"/>
              <a:gd name="adj7" fmla="val 32351"/>
              <a:gd name="adj8" fmla="val -62916"/>
            </a:avLst>
          </a:prstGeom>
          <a:solidFill>
            <a:srgbClr val="7DBC00">
              <a:alpha val="85000"/>
            </a:srgbClr>
          </a:solidFill>
          <a:ln>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RICERCA ARCHEOLOGICA (ANCHE NELLE FORME DELLA CONCESSIONE DI CUI ALL’ART. 89</a:t>
            </a:r>
            <a:endParaRPr lang="it-IT" sz="1200" b="1" dirty="0">
              <a:latin typeface="Fedra Sans Std Book" panose="020B0504040000020004" pitchFamily="34" charset="0"/>
            </a:endParaRPr>
          </a:p>
        </p:txBody>
      </p:sp>
      <p:sp>
        <p:nvSpPr>
          <p:cNvPr id="10" name="Callout 11 9"/>
          <p:cNvSpPr/>
          <p:nvPr/>
        </p:nvSpPr>
        <p:spPr>
          <a:xfrm>
            <a:off x="5036022" y="5573678"/>
            <a:ext cx="3275465" cy="668741"/>
          </a:xfrm>
          <a:prstGeom prst="callout3">
            <a:avLst>
              <a:gd name="adj1" fmla="val 24873"/>
              <a:gd name="adj2" fmla="val -2916"/>
              <a:gd name="adj3" fmla="val 18750"/>
              <a:gd name="adj4" fmla="val -16667"/>
              <a:gd name="adj5" fmla="val 100000"/>
              <a:gd name="adj6" fmla="val -16667"/>
              <a:gd name="adj7" fmla="val -86016"/>
              <a:gd name="adj8" fmla="val -75833"/>
            </a:avLst>
          </a:prstGeom>
          <a:solidFill>
            <a:srgbClr val="5B9BD5">
              <a:alpha val="85000"/>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COLLABORAZIONE NELL’ATTUAZIONE DELLE MISURE DI VALORIZZAZIONE E DI GESTIONE DELLE BUFFER ZONE UNESCO</a:t>
            </a:r>
            <a:endParaRPr lang="it-IT" sz="1200" b="1" dirty="0">
              <a:latin typeface="Fedra Sans Std Book" panose="020B0504040000020004" pitchFamily="34" charset="0"/>
            </a:endParaRPr>
          </a:p>
        </p:txBody>
      </p:sp>
      <p:sp>
        <p:nvSpPr>
          <p:cNvPr id="12" name="CasellaDiTesto 11"/>
          <p:cNvSpPr txBox="1"/>
          <p:nvPr/>
        </p:nvSpPr>
        <p:spPr>
          <a:xfrm>
            <a:off x="170597" y="1005187"/>
            <a:ext cx="1719618" cy="1169551"/>
          </a:xfrm>
          <a:prstGeom prst="rect">
            <a:avLst/>
          </a:prstGeom>
          <a:noFill/>
          <a:ln>
            <a:solidFill>
              <a:srgbClr val="C2347E"/>
            </a:solidFill>
          </a:ln>
        </p:spPr>
        <p:txBody>
          <a:bodyPr wrap="square" rtlCol="0">
            <a:spAutoFit/>
          </a:bodyPr>
          <a:lstStyle/>
          <a:p>
            <a:r>
              <a:rPr lang="it-IT" sz="1400" dirty="0" smtClean="0">
                <a:solidFill>
                  <a:srgbClr val="7C98AB"/>
                </a:solidFill>
                <a:latin typeface="Fedra Sans Std Book" panose="020B0504040000020004" pitchFamily="34" charset="0"/>
              </a:rPr>
              <a:t>PLURALITÀ DINAMICA E MUTEVOLE DI FORME DI PARTENARIATO</a:t>
            </a:r>
            <a:endParaRPr lang="it-IT" sz="1400" dirty="0">
              <a:solidFill>
                <a:srgbClr val="7C98AB"/>
              </a:solidFill>
              <a:latin typeface="Fedra Sans Std Book" panose="020B0504040000020004" pitchFamily="34" charset="0"/>
            </a:endParaRPr>
          </a:p>
        </p:txBody>
      </p:sp>
      <p:sp>
        <p:nvSpPr>
          <p:cNvPr id="13" name="Callout 11 12"/>
          <p:cNvSpPr/>
          <p:nvPr/>
        </p:nvSpPr>
        <p:spPr>
          <a:xfrm>
            <a:off x="8805076" y="2905119"/>
            <a:ext cx="3275465" cy="668741"/>
          </a:xfrm>
          <a:prstGeom prst="callout3">
            <a:avLst>
              <a:gd name="adj1" fmla="val 65689"/>
              <a:gd name="adj2" fmla="val -416"/>
              <a:gd name="adj3" fmla="val 49362"/>
              <a:gd name="adj4" fmla="val -16667"/>
              <a:gd name="adj5" fmla="val 48980"/>
              <a:gd name="adj6" fmla="val -37500"/>
              <a:gd name="adj7" fmla="val 62964"/>
              <a:gd name="adj8" fmla="val -172500"/>
            </a:avLst>
          </a:prstGeom>
          <a:solidFill>
            <a:srgbClr val="53056B"/>
          </a:solidFill>
          <a:ln>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CONCESSIONE IN GESTIONE DI ISTITUTI E LUOGHI DELLA CULTURA POCO VALORIZZATI</a:t>
            </a:r>
            <a:endParaRPr lang="it-IT" sz="1200" b="1" dirty="0">
              <a:latin typeface="Fedra Sans Std Book" panose="020B0504040000020004" pitchFamily="34" charset="0"/>
            </a:endParaRPr>
          </a:p>
        </p:txBody>
      </p:sp>
      <p:sp>
        <p:nvSpPr>
          <p:cNvPr id="14" name="Callout 11 13"/>
          <p:cNvSpPr/>
          <p:nvPr/>
        </p:nvSpPr>
        <p:spPr>
          <a:xfrm>
            <a:off x="8682246" y="1505997"/>
            <a:ext cx="3275465" cy="668741"/>
          </a:xfrm>
          <a:prstGeom prst="callout3">
            <a:avLst>
              <a:gd name="adj1" fmla="val 45281"/>
              <a:gd name="adj2" fmla="val -416"/>
              <a:gd name="adj3" fmla="val 67730"/>
              <a:gd name="adj4" fmla="val -10000"/>
              <a:gd name="adj5" fmla="val 108163"/>
              <a:gd name="adj6" fmla="val -117918"/>
              <a:gd name="adj7" fmla="val 216024"/>
              <a:gd name="adj8" fmla="val -177500"/>
            </a:avLst>
          </a:prstGeom>
          <a:solidFill>
            <a:srgbClr val="7DBC00">
              <a:alpha val="85000"/>
            </a:srgbClr>
          </a:solidFill>
          <a:ln>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FORME DI COLLABORAZIONE CON </a:t>
            </a:r>
            <a:r>
              <a:rPr lang="it-IT" sz="1200" b="1" dirty="0" smtClean="0">
                <a:latin typeface="Fedra Sans Std Book" panose="020B0504040000020004" pitchFamily="34" charset="0"/>
              </a:rPr>
              <a:t>SOGGETTI </a:t>
            </a:r>
            <a:r>
              <a:rPr lang="it-IT" sz="1200" b="1" dirty="0" smtClean="0">
                <a:latin typeface="Fedra Sans Std Book" panose="020B0504040000020004" pitchFamily="34" charset="0"/>
              </a:rPr>
              <a:t>DEL VOLONTARIATO E DEL TERZO SETTORE</a:t>
            </a:r>
            <a:endParaRPr lang="it-IT" sz="1200" b="1" dirty="0">
              <a:latin typeface="Fedra Sans Std Book" panose="020B0504040000020004" pitchFamily="34" charset="0"/>
            </a:endParaRPr>
          </a:p>
        </p:txBody>
      </p:sp>
      <p:sp>
        <p:nvSpPr>
          <p:cNvPr id="15" name="CasellaDiTesto 14"/>
          <p:cNvSpPr txBox="1"/>
          <p:nvPr/>
        </p:nvSpPr>
        <p:spPr>
          <a:xfrm>
            <a:off x="1828799" y="863875"/>
            <a:ext cx="1719618" cy="1169551"/>
          </a:xfrm>
          <a:prstGeom prst="rect">
            <a:avLst/>
          </a:prstGeom>
          <a:noFill/>
          <a:ln>
            <a:solidFill>
              <a:srgbClr val="5B9BD5"/>
            </a:solidFill>
          </a:ln>
        </p:spPr>
        <p:txBody>
          <a:bodyPr wrap="square" rtlCol="0">
            <a:spAutoFit/>
          </a:bodyPr>
          <a:lstStyle/>
          <a:p>
            <a:pPr algn="r"/>
            <a:r>
              <a:rPr lang="it-IT" sz="1400" dirty="0" smtClean="0">
                <a:solidFill>
                  <a:srgbClr val="7C98AB"/>
                </a:solidFill>
                <a:latin typeface="Fedra Sans Std Book" panose="020B0504040000020004" pitchFamily="34" charset="0"/>
              </a:rPr>
              <a:t>INDIVIDUAZIONE DEL PARTNER MEDIANTE PROCEDURE  SEMPLIFICATE</a:t>
            </a:r>
            <a:endParaRPr lang="it-IT" sz="1400" dirty="0">
              <a:solidFill>
                <a:srgbClr val="7C98AB"/>
              </a:solidFill>
              <a:latin typeface="Fedra Sans Std Book" panose="020B0504040000020004" pitchFamily="34" charset="0"/>
            </a:endParaRPr>
          </a:p>
        </p:txBody>
      </p:sp>
      <p:sp>
        <p:nvSpPr>
          <p:cNvPr id="16" name="Callout 11 15"/>
          <p:cNvSpPr/>
          <p:nvPr/>
        </p:nvSpPr>
        <p:spPr>
          <a:xfrm>
            <a:off x="8682244" y="5034621"/>
            <a:ext cx="3275465" cy="668741"/>
          </a:xfrm>
          <a:prstGeom prst="callout3">
            <a:avLst>
              <a:gd name="adj1" fmla="val 22832"/>
              <a:gd name="adj2" fmla="val -1666"/>
              <a:gd name="adj3" fmla="val 18750"/>
              <a:gd name="adj4" fmla="val -16667"/>
              <a:gd name="adj5" fmla="val 61225"/>
              <a:gd name="adj6" fmla="val -52500"/>
              <a:gd name="adj7" fmla="val -34996"/>
              <a:gd name="adj8" fmla="val -179583"/>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Fedra Sans Std Book" panose="020B0504040000020004" pitchFamily="34" charset="0"/>
              </a:rPr>
              <a:t>ACCORDI DI VALORIZZAZIONE </a:t>
            </a:r>
          </a:p>
          <a:p>
            <a:pPr algn="ctr"/>
            <a:r>
              <a:rPr lang="it-IT" sz="1200" b="1" dirty="0" smtClean="0">
                <a:latin typeface="Fedra Sans Std Book" panose="020B0504040000020004" pitchFamily="34" charset="0"/>
              </a:rPr>
              <a:t>EX ART. 112 CODICE BENI CULTURALI</a:t>
            </a:r>
            <a:endParaRPr lang="it-IT" sz="1200" b="1" dirty="0">
              <a:latin typeface="Fedra Sans Std Book" panose="020B0504040000020004" pitchFamily="34" charset="0"/>
            </a:endParaRPr>
          </a:p>
        </p:txBody>
      </p:sp>
    </p:spTree>
    <p:extLst>
      <p:ext uri="{BB962C8B-B14F-4D97-AF65-F5344CB8AC3E}">
        <p14:creationId xmlns="" xmlns:p14="http://schemas.microsoft.com/office/powerpoint/2010/main" val="389933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22784" y="1105469"/>
            <a:ext cx="3278832" cy="487446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effectLst>
                  <a:outerShdw blurRad="38100" dist="38100" dir="2700000" algn="tl">
                    <a:srgbClr val="000000">
                      <a:alpha val="43137"/>
                    </a:srgbClr>
                  </a:outerShdw>
                </a:effectLst>
                <a:latin typeface="Fedra Sans Std Bold" panose="020B0804040000020004" pitchFamily="34" charset="0"/>
              </a:rPr>
              <a:t>L’ITALIA </a:t>
            </a:r>
            <a:r>
              <a:rPr lang="it-IT" dirty="0" smtClean="0">
                <a:effectLst>
                  <a:outerShdw blurRad="38100" dist="38100" dir="2700000" algn="tl">
                    <a:srgbClr val="000000">
                      <a:alpha val="43137"/>
                    </a:srgbClr>
                  </a:outerShdw>
                </a:effectLst>
                <a:latin typeface="Fedra Sans Std Bold" panose="020B0804040000020004" pitchFamily="34" charset="0"/>
              </a:rPr>
              <a:t>È IL CONTENITORE DI UN’OFFERA CULTURALE CHE DAL PUNTO DI VISTA QUANTITATIVO NON HA PARAGONI: DAL PATRIMONIO MONUMENTALE E STORICO AI MUSEI FINO ALLA PRODUZIONE CULTURALE CHE ATTRAVERSA TUTTE LE DISCIPLINE ARTISTICHE E LE MODALITÀ ESPRESSIVE</a:t>
            </a: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5" name="Rettangolo 4"/>
          <p:cNvSpPr/>
          <p:nvPr/>
        </p:nvSpPr>
        <p:spPr>
          <a:xfrm>
            <a:off x="4396854" y="1105469"/>
            <a:ext cx="3278832" cy="487446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effectLst>
                  <a:outerShdw blurRad="38100" dist="38100" dir="2700000" algn="tl">
                    <a:srgbClr val="000000">
                      <a:alpha val="43137"/>
                    </a:srgbClr>
                  </a:outerShdw>
                </a:effectLst>
                <a:latin typeface="Fedra Sans Std Bold" panose="020B0804040000020004" pitchFamily="34" charset="0"/>
              </a:rPr>
              <a:t>LA CULTURA È STRUMENTO FONDAMENTALE DI CRESCITA CIVILE, ECONOMICA E DI COESIONE SOCIALE</a:t>
            </a: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6" name="Rettangolo 5"/>
          <p:cNvSpPr/>
          <p:nvPr/>
        </p:nvSpPr>
        <p:spPr>
          <a:xfrm>
            <a:off x="8070924" y="1105469"/>
            <a:ext cx="3278832" cy="487446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effectLst>
                  <a:outerShdw blurRad="38100" dist="38100" dir="2700000" algn="tl">
                    <a:srgbClr val="000000">
                      <a:alpha val="43137"/>
                    </a:srgbClr>
                  </a:outerShdw>
                </a:effectLst>
                <a:latin typeface="Fedra Sans Std Bold" panose="020B0804040000020004" pitchFamily="34" charset="0"/>
              </a:rPr>
              <a:t>IL MADE IN ITALY HA LA REPUTAZIONE QUALITATIVA PIÙ ELEVATA AL MONDO, INDICE DI CREATIVITÀ E INGEGNO</a:t>
            </a: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8" name="CasellaDiTesto 7"/>
          <p:cNvSpPr txBox="1"/>
          <p:nvPr/>
        </p:nvSpPr>
        <p:spPr>
          <a:xfrm>
            <a:off x="4395250" y="324871"/>
            <a:ext cx="7796750" cy="461665"/>
          </a:xfrm>
          <a:prstGeom prst="rect">
            <a:avLst/>
          </a:prstGeom>
          <a:noFill/>
        </p:spPr>
        <p:txBody>
          <a:bodyPr wrap="none" rtlCol="0">
            <a:spAutoFit/>
          </a:bodyPr>
          <a:lstStyle/>
          <a:p>
            <a:r>
              <a:rPr lang="it-IT" sz="2400" dirty="0" smtClean="0">
                <a:solidFill>
                  <a:srgbClr val="445364"/>
                </a:solidFill>
                <a:latin typeface="Fedra Sans Std Bold" panose="020B0804040000020004" pitchFamily="34" charset="0"/>
              </a:rPr>
              <a:t>IL PATRIMONIO ITALIANO: NON SOLO RETORICA</a:t>
            </a:r>
            <a:endParaRPr lang="it-IT" sz="2400" dirty="0">
              <a:solidFill>
                <a:srgbClr val="445364"/>
              </a:solidFill>
              <a:latin typeface="Fedra Sans Std Bold" panose="020B0804040000020004" pitchFamily="34" charset="0"/>
            </a:endParaRPr>
          </a:p>
        </p:txBody>
      </p:sp>
      <p:sp>
        <p:nvSpPr>
          <p:cNvPr id="2" name="Rettangolo 1"/>
          <p:cNvSpPr/>
          <p:nvPr/>
        </p:nvSpPr>
        <p:spPr>
          <a:xfrm>
            <a:off x="561123" y="953642"/>
            <a:ext cx="726484" cy="687722"/>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7914605" y="953642"/>
            <a:ext cx="726484" cy="687722"/>
          </a:xfrm>
          <a:prstGeom prst="rect">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221963" y="953642"/>
            <a:ext cx="726484" cy="687722"/>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3436858" y="5449877"/>
            <a:ext cx="726484" cy="687722"/>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53056B"/>
              </a:solidFill>
            </a:endParaRPr>
          </a:p>
        </p:txBody>
      </p:sp>
      <p:sp>
        <p:nvSpPr>
          <p:cNvPr id="17" name="Rettangolo 16"/>
          <p:cNvSpPr/>
          <p:nvPr/>
        </p:nvSpPr>
        <p:spPr>
          <a:xfrm>
            <a:off x="7120306" y="5459313"/>
            <a:ext cx="726484" cy="687722"/>
          </a:xfrm>
          <a:prstGeom prst="rect">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53056B"/>
              </a:solidFill>
            </a:endParaRPr>
          </a:p>
        </p:txBody>
      </p:sp>
      <p:sp>
        <p:nvSpPr>
          <p:cNvPr id="18" name="Rettangolo 17"/>
          <p:cNvSpPr/>
          <p:nvPr/>
        </p:nvSpPr>
        <p:spPr>
          <a:xfrm>
            <a:off x="10805874" y="5440124"/>
            <a:ext cx="726484" cy="687722"/>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53056B"/>
              </a:solidFill>
            </a:endParaRPr>
          </a:p>
        </p:txBody>
      </p:sp>
    </p:spTree>
    <p:extLst>
      <p:ext uri="{BB962C8B-B14F-4D97-AF65-F5344CB8AC3E}">
        <p14:creationId xmlns="" xmlns:p14="http://schemas.microsoft.com/office/powerpoint/2010/main" val="3279386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676400" y="75319"/>
            <a:ext cx="10515600" cy="797631"/>
          </a:xfrm>
        </p:spPr>
        <p:txBody>
          <a:bodyPr>
            <a:normAutofit/>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IL PPP NEL CODICE DEL TERZO SETTORE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5" name="Ovale 4"/>
          <p:cNvSpPr/>
          <p:nvPr/>
        </p:nvSpPr>
        <p:spPr>
          <a:xfrm>
            <a:off x="450376" y="1964571"/>
            <a:ext cx="2879678" cy="2906973"/>
          </a:xfrm>
          <a:prstGeom prst="ellipse">
            <a:avLst/>
          </a:prstGeom>
          <a:solidFill>
            <a:srgbClr val="7C98AB"/>
          </a:solid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latin typeface="Fedra Sans Std Bold" panose="020B0804040000020004" pitchFamily="34" charset="0"/>
              </a:rPr>
              <a:t>CODICE DEL TERZO SETTORE</a:t>
            </a:r>
            <a:endParaRPr lang="it-IT" dirty="0">
              <a:latin typeface="Fedra Sans Std Bold" panose="020B0804040000020004" pitchFamily="34" charset="0"/>
            </a:endParaRPr>
          </a:p>
        </p:txBody>
      </p:sp>
      <p:sp>
        <p:nvSpPr>
          <p:cNvPr id="6" name="Callout 11 5"/>
          <p:cNvSpPr/>
          <p:nvPr/>
        </p:nvSpPr>
        <p:spPr>
          <a:xfrm>
            <a:off x="5375070" y="1184735"/>
            <a:ext cx="3275465" cy="1559672"/>
          </a:xfrm>
          <a:prstGeom prst="callout3">
            <a:avLst>
              <a:gd name="adj1" fmla="val 18750"/>
              <a:gd name="adj2" fmla="val -1250"/>
              <a:gd name="adj3" fmla="val 18750"/>
              <a:gd name="adj4" fmla="val -16667"/>
              <a:gd name="adj5" fmla="val 100000"/>
              <a:gd name="adj6" fmla="val -16667"/>
              <a:gd name="adj7" fmla="val 118002"/>
              <a:gd name="adj8" fmla="val -75739"/>
            </a:avLst>
          </a:prstGeom>
          <a:solidFill>
            <a:srgbClr val="53056B">
              <a:alpha val="85000"/>
            </a:srgbClr>
          </a:solidFill>
          <a:ln>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Fedra Sans Std Book" panose="020B0504040000020004" pitchFamily="34" charset="0"/>
              </a:rPr>
              <a:t>ART. 55</a:t>
            </a:r>
          </a:p>
          <a:p>
            <a:pPr algn="ctr"/>
            <a:r>
              <a:rPr lang="it-IT" sz="1400" b="1" dirty="0" smtClean="0">
                <a:latin typeface="Fedra Sans Std Book" panose="020B0504040000020004" pitchFamily="34" charset="0"/>
              </a:rPr>
              <a:t>ATTIVAZIONE DI FORME DI CO-PROGRAMMAZIONE, CO-PROGETTAZIONE E ACCREDITAMENTO TRA P.A. ED ENTI DEL TERZO SETTORE</a:t>
            </a:r>
            <a:endParaRPr lang="it-IT" sz="1400" b="1" dirty="0">
              <a:latin typeface="Fedra Sans Std Book" panose="020B0504040000020004" pitchFamily="34" charset="0"/>
            </a:endParaRPr>
          </a:p>
        </p:txBody>
      </p:sp>
      <p:sp>
        <p:nvSpPr>
          <p:cNvPr id="7" name="Callout 11 6"/>
          <p:cNvSpPr/>
          <p:nvPr/>
        </p:nvSpPr>
        <p:spPr>
          <a:xfrm>
            <a:off x="5005199" y="3308278"/>
            <a:ext cx="5967600" cy="2732926"/>
          </a:xfrm>
          <a:prstGeom prst="callout3">
            <a:avLst>
              <a:gd name="adj1" fmla="val 20791"/>
              <a:gd name="adj2" fmla="val -1666"/>
              <a:gd name="adj3" fmla="val 18750"/>
              <a:gd name="adj4" fmla="val -16667"/>
              <a:gd name="adj5" fmla="val 57143"/>
              <a:gd name="adj6" fmla="val -21250"/>
              <a:gd name="adj7" fmla="val 36166"/>
              <a:gd name="adj8" fmla="val -37637"/>
            </a:avLst>
          </a:prstGeom>
          <a:solidFill>
            <a:srgbClr val="C2347E"/>
          </a:solidFill>
          <a:ln>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Fedra Sans Std Book" panose="020B0504040000020004" pitchFamily="34" charset="0"/>
              </a:rPr>
              <a:t>ART. 71, COMMA 3</a:t>
            </a:r>
          </a:p>
          <a:p>
            <a:pPr algn="ctr"/>
            <a:r>
              <a:rPr lang="it-IT" sz="1400" b="1" dirty="0" smtClean="0">
                <a:latin typeface="Fedra Sans Std Book" panose="020B0504040000020004" pitchFamily="34" charset="0"/>
              </a:rPr>
              <a:t>I BENI CULTURALI IMMOBILI PUBBLICI, PER L’USO DEI QUALI ATTUALMENTE NON E’ CORRISPOSTO ALCUN CANONE E CHE RICHIEDONO INTERVENTI DI RESTAURO, POSSONO ESSERE DATI IN CONCESSIONE A ENTI DEL TERZO SETTORE MEDIANTE LE PROCEDURE SEMPLIFICATE DI CUI ALL’ART. 151, CO. 3 DEL CODICE DEGLI APPALTI. LA CONCESSIONE D’USO E’ FINALIZZATA ALLA REALIZZAZIONE DI UN PROGETT ODI GESTIONE DEL BENE CHE NE ASSICURI LA CORRETTA CONSERVAZIONE, NONCHE’ L’APERTURA ALLA PUBBLICA FRUIZIONE E LA MIGLIORE VALORIZZAZIONE</a:t>
            </a:r>
            <a:endParaRPr lang="it-IT" sz="1400" b="1" dirty="0">
              <a:latin typeface="Fedra Sans Std Book" panose="020B0504040000020004" pitchFamily="34" charset="0"/>
            </a:endParaRPr>
          </a:p>
        </p:txBody>
      </p:sp>
    </p:spTree>
    <p:extLst>
      <p:ext uri="{BB962C8B-B14F-4D97-AF65-F5344CB8AC3E}">
        <p14:creationId xmlns="" xmlns:p14="http://schemas.microsoft.com/office/powerpoint/2010/main" val="13511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45364"/>
        </a:solidFill>
        <a:effectLst/>
      </p:bgPr>
    </p:bg>
    <p:spTree>
      <p:nvGrpSpPr>
        <p:cNvPr id="1" name=""/>
        <p:cNvGrpSpPr/>
        <p:nvPr/>
      </p:nvGrpSpPr>
      <p:grpSpPr>
        <a:xfrm>
          <a:off x="0" y="0"/>
          <a:ext cx="0" cy="0"/>
          <a:chOff x="0" y="0"/>
          <a:chExt cx="0" cy="0"/>
        </a:xfrm>
      </p:grpSpPr>
      <p:sp>
        <p:nvSpPr>
          <p:cNvPr id="8" name="Rettangolo 7"/>
          <p:cNvSpPr/>
          <p:nvPr/>
        </p:nvSpPr>
        <p:spPr>
          <a:xfrm>
            <a:off x="-1" y="0"/>
            <a:ext cx="10325529" cy="6858000"/>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3092521" y="880873"/>
            <a:ext cx="6963291" cy="2031325"/>
          </a:xfrm>
          <a:prstGeom prst="rect">
            <a:avLst/>
          </a:prstGeom>
          <a:solidFill>
            <a:schemeClr val="bg1"/>
          </a:solidFill>
          <a:ln w="38100">
            <a:solidFill>
              <a:srgbClr val="C2347E"/>
            </a:solidFill>
          </a:ln>
        </p:spPr>
        <p:txBody>
          <a:bodyPr wrap="square" rtlCol="0">
            <a:spAutoFit/>
          </a:bodyPr>
          <a:lstStyle/>
          <a:p>
            <a:pPr algn="ctr"/>
            <a:endParaRPr lang="it-IT" dirty="0" smtClean="0">
              <a:solidFill>
                <a:srgbClr val="445364"/>
              </a:solidFill>
              <a:latin typeface="Fedra Sans Std Book" panose="020B0504040000020004" pitchFamily="34" charset="0"/>
            </a:endParaRPr>
          </a:p>
          <a:p>
            <a:pPr algn="ctr"/>
            <a:r>
              <a:rPr lang="it-IT" dirty="0" smtClean="0">
                <a:solidFill>
                  <a:srgbClr val="445364"/>
                </a:solidFill>
                <a:latin typeface="Fedra Sans Std Book" panose="020B0504040000020004" pitchFamily="34" charset="0"/>
              </a:rPr>
              <a:t>IL SISTEMA PRODUTTIVO CULTURALE E CREATIVO È UN SETTORE ATTUALMENTE IN CRESCITA, MA NON SI TRATTA DI UN MERCATO ORDINARIO, PERCHÉ SI OCCUPA DI REALTÀ CHE HANNO A CHE VEDERE CON LE COMUNITÀ UMANE, CON LA QUALITÀ DELLA VITA DELLE PERSONE E DELLE COMUNITÀ</a:t>
            </a:r>
          </a:p>
          <a:p>
            <a:pPr algn="ctr"/>
            <a:endParaRPr lang="it-IT" dirty="0">
              <a:solidFill>
                <a:srgbClr val="445364"/>
              </a:solidFill>
              <a:latin typeface="Fedra Sans Std Book" panose="020B0504040000020004" pitchFamily="34" charset="0"/>
            </a:endParaRPr>
          </a:p>
        </p:txBody>
      </p:sp>
      <p:sp>
        <p:nvSpPr>
          <p:cNvPr id="6" name="CasellaDiTesto 5"/>
          <p:cNvSpPr txBox="1"/>
          <p:nvPr/>
        </p:nvSpPr>
        <p:spPr>
          <a:xfrm>
            <a:off x="4971354" y="3783106"/>
            <a:ext cx="6461195" cy="1754326"/>
          </a:xfrm>
          <a:prstGeom prst="rect">
            <a:avLst/>
          </a:prstGeom>
          <a:solidFill>
            <a:schemeClr val="bg1"/>
          </a:solidFill>
          <a:ln w="38100">
            <a:solidFill>
              <a:srgbClr val="FF9900"/>
            </a:solidFill>
          </a:ln>
        </p:spPr>
        <p:txBody>
          <a:bodyPr wrap="square" rtlCol="0">
            <a:spAutoFit/>
          </a:bodyPr>
          <a:lstStyle/>
          <a:p>
            <a:endParaRPr lang="it-IT" dirty="0" smtClean="0">
              <a:solidFill>
                <a:srgbClr val="445364"/>
              </a:solidFill>
              <a:latin typeface="Fedra Sans Std Book" panose="020B0504040000020004" pitchFamily="34" charset="0"/>
            </a:endParaRPr>
          </a:p>
          <a:p>
            <a:pPr algn="ctr"/>
            <a:r>
              <a:rPr lang="it-IT" dirty="0" smtClean="0">
                <a:solidFill>
                  <a:srgbClr val="445364"/>
                </a:solidFill>
                <a:latin typeface="Fedra Sans Std Book" panose="020B0504040000020004" pitchFamily="34" charset="0"/>
              </a:rPr>
              <a:t>LA CULTURA È UN </a:t>
            </a:r>
            <a:r>
              <a:rPr lang="it-IT" dirty="0" smtClean="0">
                <a:solidFill>
                  <a:srgbClr val="7C98AB"/>
                </a:solidFill>
                <a:latin typeface="Fedra Sans Std Book" panose="020B0504040000020004" pitchFamily="34" charset="0"/>
              </a:rPr>
              <a:t>BENE COMUNE</a:t>
            </a:r>
            <a:r>
              <a:rPr lang="it-IT" dirty="0" smtClean="0">
                <a:solidFill>
                  <a:srgbClr val="445364"/>
                </a:solidFill>
                <a:latin typeface="Fedra Sans Std Book" panose="020B0504040000020004" pitchFamily="34" charset="0"/>
              </a:rPr>
              <a:t>, UN’ATTIVITÀ DI VERO È PROPRIO INTERESSE GENERALE CHE RIGUARDA LO SVILUPPO DELLE PERSONE E DEI TERRITORI. LA CULTURA È UN SERVIZIO ESSENZIALE</a:t>
            </a:r>
          </a:p>
          <a:p>
            <a:pPr algn="ctr"/>
            <a:endParaRPr lang="it-IT" dirty="0">
              <a:solidFill>
                <a:srgbClr val="445364"/>
              </a:solidFill>
              <a:latin typeface="Fedra Sans Std Book" panose="020B0504040000020004" pitchFamily="34" charset="0"/>
            </a:endParaRPr>
          </a:p>
        </p:txBody>
      </p:sp>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429000" cy="6858000"/>
          </a:xfrm>
          <a:prstGeom prst="rect">
            <a:avLst/>
          </a:prstGeom>
        </p:spPr>
      </p:pic>
      <p:sp>
        <p:nvSpPr>
          <p:cNvPr id="9" name="Rettangolo 8"/>
          <p:cNvSpPr/>
          <p:nvPr/>
        </p:nvSpPr>
        <p:spPr>
          <a:xfrm rot="2228930">
            <a:off x="10666152" y="3596732"/>
            <a:ext cx="1356188" cy="372747"/>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rot="2504082">
            <a:off x="4335864" y="5092945"/>
            <a:ext cx="1411485" cy="443557"/>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rot="1926397">
            <a:off x="9373406" y="819677"/>
            <a:ext cx="911092" cy="345177"/>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rot="2218667">
            <a:off x="2540587" y="2588141"/>
            <a:ext cx="1103863" cy="390312"/>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0921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rnice 5"/>
          <p:cNvSpPr/>
          <p:nvPr/>
        </p:nvSpPr>
        <p:spPr>
          <a:xfrm>
            <a:off x="0" y="0"/>
            <a:ext cx="12192000" cy="6858000"/>
          </a:xfrm>
          <a:prstGeom prst="frame">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Fedra Sans Std Bold" panose="020B0804040000020004" pitchFamily="34" charset="0"/>
            </a:endParaRPr>
          </a:p>
        </p:txBody>
      </p:sp>
      <p:sp>
        <p:nvSpPr>
          <p:cNvPr id="4" name="CasellaDiTesto 3"/>
          <p:cNvSpPr txBox="1"/>
          <p:nvPr/>
        </p:nvSpPr>
        <p:spPr>
          <a:xfrm>
            <a:off x="1095022" y="1371028"/>
            <a:ext cx="10001956" cy="1477328"/>
          </a:xfrm>
          <a:prstGeom prst="rect">
            <a:avLst/>
          </a:prstGeom>
          <a:noFill/>
        </p:spPr>
        <p:txBody>
          <a:bodyPr wrap="square" rtlCol="0">
            <a:spAutoFit/>
          </a:bodyPr>
          <a:lstStyle/>
          <a:p>
            <a:pPr algn="ctr"/>
            <a:r>
              <a:rPr lang="it-IT" dirty="0" smtClean="0">
                <a:solidFill>
                  <a:srgbClr val="445364"/>
                </a:solidFill>
                <a:latin typeface="Fedra Sans Std Bold" panose="020B0804040000020004" pitchFamily="34" charset="0"/>
              </a:rPr>
              <a:t>LA RECENTE ACCETTAZIONE DI POTER USARE IL SOSTANTIVO «IMPRESA» PER QUESTA DIMENSIONE DELLE ATTIVITÀ UMANA CI CONSENTE DI POTER USARE ANCHE IN AMBITO CULTURALE TUTTO LO STRUMENTARIO CHE L’IDEA DELL’IMPRESA PORTA CON SÉ IN TERMNII DI </a:t>
            </a:r>
            <a:r>
              <a:rPr lang="it-IT" dirty="0" smtClean="0">
                <a:solidFill>
                  <a:srgbClr val="7C98AB"/>
                </a:solidFill>
                <a:latin typeface="Fedra Sans Std Bold" panose="020B0804040000020004" pitchFamily="34" charset="0"/>
              </a:rPr>
              <a:t>RAZIONALITÀ</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EFFICIENZA</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ORGANIZZAZIONE</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MANAGERIALITÀ</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ACCOUNTABILITY</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EQUILIBRIO</a:t>
            </a:r>
            <a:r>
              <a:rPr lang="it-IT" dirty="0" smtClean="0">
                <a:solidFill>
                  <a:srgbClr val="445364"/>
                </a:solidFill>
                <a:latin typeface="Fedra Sans Std Bold" panose="020B0804040000020004" pitchFamily="34" charset="0"/>
              </a:rPr>
              <a:t> </a:t>
            </a:r>
            <a:r>
              <a:rPr lang="it-IT" dirty="0" smtClean="0">
                <a:solidFill>
                  <a:srgbClr val="7C98AB"/>
                </a:solidFill>
                <a:latin typeface="Fedra Sans Std Bold" panose="020B0804040000020004" pitchFamily="34" charset="0"/>
              </a:rPr>
              <a:t>ECONOMICO</a:t>
            </a:r>
            <a:r>
              <a:rPr lang="it-IT" dirty="0" smtClean="0">
                <a:solidFill>
                  <a:srgbClr val="445364"/>
                </a:solidFill>
                <a:latin typeface="Fedra Sans Std Bold" panose="020B0804040000020004" pitchFamily="34" charset="0"/>
              </a:rPr>
              <a:t>, UTILIZZE DI LEVE FINANZIARIE, </a:t>
            </a:r>
            <a:r>
              <a:rPr lang="it-IT" dirty="0" smtClean="0">
                <a:solidFill>
                  <a:srgbClr val="7C98AB"/>
                </a:solidFill>
                <a:latin typeface="Fedra Sans Std Bold" panose="020B0804040000020004" pitchFamily="34" charset="0"/>
              </a:rPr>
              <a:t>MERCATO</a:t>
            </a:r>
            <a:endParaRPr lang="it-IT" dirty="0">
              <a:solidFill>
                <a:srgbClr val="7C98AB"/>
              </a:solidFill>
              <a:latin typeface="Fedra Sans Std Bold" panose="020B0804040000020004" pitchFamily="34" charset="0"/>
            </a:endParaRPr>
          </a:p>
        </p:txBody>
      </p:sp>
      <p:sp>
        <p:nvSpPr>
          <p:cNvPr id="5" name="Titolo 1"/>
          <p:cNvSpPr>
            <a:spLocks noGrp="1"/>
          </p:cNvSpPr>
          <p:nvPr>
            <p:ph type="title"/>
          </p:nvPr>
        </p:nvSpPr>
        <p:spPr>
          <a:xfrm>
            <a:off x="1676400" y="129151"/>
            <a:ext cx="10515600" cy="726696"/>
          </a:xfrm>
        </p:spPr>
        <p:txBody>
          <a:bodyPr>
            <a:normAutofit/>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MUSEI E LUOGHI ESPOSITIVI SONO IMPRESE CULTURALI</a:t>
            </a:r>
          </a:p>
        </p:txBody>
      </p:sp>
      <p:graphicFrame>
        <p:nvGraphicFramePr>
          <p:cNvPr id="3" name="Diagramma 2"/>
          <p:cNvGraphicFramePr/>
          <p:nvPr>
            <p:extLst>
              <p:ext uri="{D42A27DB-BD31-4B8C-83A1-F6EECF244321}">
                <p14:modId xmlns="" xmlns:p14="http://schemas.microsoft.com/office/powerpoint/2010/main" val="303721783"/>
              </p:ext>
            </p:extLst>
          </p:nvPr>
        </p:nvGraphicFramePr>
        <p:xfrm>
          <a:off x="1448570" y="964925"/>
          <a:ext cx="9513869" cy="589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76290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 xmlns:p14="http://schemas.microsoft.com/office/powerpoint/2010/main" val="1837696347"/>
              </p:ext>
            </p:extLst>
          </p:nvPr>
        </p:nvGraphicFramePr>
        <p:xfrm>
          <a:off x="-503306" y="80228"/>
          <a:ext cx="8705126" cy="5021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umetto 1 4"/>
          <p:cNvSpPr/>
          <p:nvPr/>
        </p:nvSpPr>
        <p:spPr>
          <a:xfrm>
            <a:off x="113016" y="3998364"/>
            <a:ext cx="1453183" cy="1512711"/>
          </a:xfrm>
          <a:prstGeom prst="wedgeRectCallout">
            <a:avLst>
              <a:gd name="adj1" fmla="val 78142"/>
              <a:gd name="adj2" fmla="val -40487"/>
            </a:avLst>
          </a:prstGeom>
          <a:no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a:solidFill>
                    <a:srgbClr val="EC7524"/>
                  </a:solidFill>
                </a:ln>
                <a:solidFill>
                  <a:srgbClr val="35A16B"/>
                </a:solidFill>
              </a:rPr>
              <a:t>LA GESTIONE</a:t>
            </a:r>
          </a:p>
        </p:txBody>
      </p:sp>
      <p:sp>
        <p:nvSpPr>
          <p:cNvPr id="6" name="Fumetto 1 5"/>
          <p:cNvSpPr/>
          <p:nvPr/>
        </p:nvSpPr>
        <p:spPr>
          <a:xfrm>
            <a:off x="6102142" y="727499"/>
            <a:ext cx="1453183" cy="1512711"/>
          </a:xfrm>
          <a:prstGeom prst="wedgeRectCallout">
            <a:avLst>
              <a:gd name="adj1" fmla="val -75139"/>
              <a:gd name="adj2" fmla="val 2805"/>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ln>
                  <a:solidFill>
                    <a:srgbClr val="EC7524"/>
                  </a:solidFill>
                </a:ln>
                <a:solidFill>
                  <a:srgbClr val="5B9BD5"/>
                </a:solidFill>
              </a:rPr>
              <a:t>LA STRATEGIA</a:t>
            </a:r>
          </a:p>
        </p:txBody>
      </p:sp>
      <p:sp>
        <p:nvSpPr>
          <p:cNvPr id="7" name="CasellaDiTesto 6"/>
          <p:cNvSpPr txBox="1"/>
          <p:nvPr/>
        </p:nvSpPr>
        <p:spPr>
          <a:xfrm>
            <a:off x="6102142" y="-9046"/>
            <a:ext cx="5984933" cy="461665"/>
          </a:xfrm>
          <a:prstGeom prst="rect">
            <a:avLst/>
          </a:prstGeom>
          <a:noFill/>
        </p:spPr>
        <p:txBody>
          <a:bodyPr wrap="square" rtlCol="0">
            <a:spAutoFit/>
          </a:bodyPr>
          <a:lstStyle/>
          <a:p>
            <a:pPr algn="r"/>
            <a:r>
              <a:rPr lang="it-IT" sz="2400" dirty="0" smtClean="0">
                <a:solidFill>
                  <a:srgbClr val="445364"/>
                </a:solidFill>
                <a:latin typeface="Fedra Sans Std Bold" panose="020B0804040000020004" pitchFamily="34" charset="0"/>
              </a:rPr>
              <a:t>IL CODICE DEI BENI CULTURALI </a:t>
            </a:r>
            <a:endParaRPr lang="it-IT" sz="2400" dirty="0">
              <a:solidFill>
                <a:srgbClr val="445364"/>
              </a:solidFill>
              <a:latin typeface="Fedra Sans Std Bold" panose="020B0804040000020004" pitchFamily="34" charset="0"/>
            </a:endParaRPr>
          </a:p>
        </p:txBody>
      </p:sp>
      <p:sp>
        <p:nvSpPr>
          <p:cNvPr id="8" name="Callout 13 7"/>
          <p:cNvSpPr/>
          <p:nvPr/>
        </p:nvSpPr>
        <p:spPr>
          <a:xfrm>
            <a:off x="8201818" y="2919132"/>
            <a:ext cx="3595955" cy="1571946"/>
          </a:xfrm>
          <a:prstGeom prst="accentBorderCallout1">
            <a:avLst>
              <a:gd name="adj1" fmla="val 18750"/>
              <a:gd name="adj2" fmla="val -8333"/>
              <a:gd name="adj3" fmla="val -3601"/>
              <a:gd name="adj4" fmla="val -25476"/>
            </a:avLst>
          </a:prstGeom>
          <a:no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solidFill>
                  <a:srgbClr val="7C98AB"/>
                </a:solidFill>
                <a:latin typeface="Fedra Sans Std Book" panose="020B0504040000020004" pitchFamily="34" charset="0"/>
              </a:rPr>
              <a:t>USCIRE DA UNA VISIONE AUTORITATIVA DELLA NORMATIVA E MUOVERE VERSO UNA VISIONE PIU’ </a:t>
            </a:r>
            <a:r>
              <a:rPr lang="it-IT" sz="1400" dirty="0" smtClean="0">
                <a:solidFill>
                  <a:srgbClr val="7C98AB"/>
                </a:solidFill>
                <a:latin typeface="Fedra Sans Std Book" panose="020B0504040000020004" pitchFamily="34" charset="0"/>
              </a:rPr>
              <a:t>IMPRENDITIVA: LA GESTIONE ELEMENTO </a:t>
            </a:r>
            <a:r>
              <a:rPr lang="it-IT" sz="1400" dirty="0" err="1" smtClean="0">
                <a:solidFill>
                  <a:srgbClr val="7C98AB"/>
                </a:solidFill>
                <a:latin typeface="Fedra Sans Std Book" panose="020B0504040000020004" pitchFamily="34" charset="0"/>
              </a:rPr>
              <a:t>DI</a:t>
            </a:r>
            <a:r>
              <a:rPr lang="it-IT" sz="1400" dirty="0" smtClean="0">
                <a:solidFill>
                  <a:srgbClr val="7C98AB"/>
                </a:solidFill>
                <a:latin typeface="Fedra Sans Std Book" panose="020B0504040000020004" pitchFamily="34" charset="0"/>
              </a:rPr>
              <a:t> RACCORDO TRA TUTELA E VALORIZZAZIONE</a:t>
            </a:r>
            <a:endParaRPr lang="it-IT" sz="1400" dirty="0">
              <a:solidFill>
                <a:srgbClr val="7C98AB"/>
              </a:solidFill>
              <a:latin typeface="Fedra Sans Std Book" panose="020B0504040000020004" pitchFamily="34" charset="0"/>
            </a:endParaRPr>
          </a:p>
        </p:txBody>
      </p:sp>
      <p:sp>
        <p:nvSpPr>
          <p:cNvPr id="9" name="Callout 13 8"/>
          <p:cNvSpPr/>
          <p:nvPr/>
        </p:nvSpPr>
        <p:spPr>
          <a:xfrm>
            <a:off x="8201819" y="4725102"/>
            <a:ext cx="3595955" cy="1571946"/>
          </a:xfrm>
          <a:prstGeom prst="accentBorderCallout1">
            <a:avLst>
              <a:gd name="adj1" fmla="val 18750"/>
              <a:gd name="adj2" fmla="val -8333"/>
              <a:gd name="adj3" fmla="val -3601"/>
              <a:gd name="adj4" fmla="val -25476"/>
            </a:avLst>
          </a:prstGeom>
          <a:no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solidFill>
                  <a:srgbClr val="7C98AB"/>
                </a:solidFill>
                <a:latin typeface="Fedra Sans Std Book" panose="020B0504040000020004" pitchFamily="34" charset="0"/>
              </a:rPr>
              <a:t>IL </a:t>
            </a:r>
            <a:r>
              <a:rPr lang="it-IT" sz="1600" dirty="0" smtClean="0">
                <a:solidFill>
                  <a:srgbClr val="7C98AB"/>
                </a:solidFill>
                <a:latin typeface="Fedra Sans Std Book" panose="020B0504040000020004" pitchFamily="34" charset="0"/>
              </a:rPr>
              <a:t>CODICE DEI CONTRATTI PUBBLICI E IL CODICE DEL TERZO SETTORE APRONO A NUOVE PROSPETTIVE</a:t>
            </a:r>
            <a:endParaRPr lang="it-IT" sz="1600" dirty="0">
              <a:solidFill>
                <a:srgbClr val="7C98AB"/>
              </a:solidFill>
              <a:latin typeface="Fedra Sans Std Book" panose="020B0504040000020004" pitchFamily="34" charset="0"/>
            </a:endParaRPr>
          </a:p>
        </p:txBody>
      </p:sp>
    </p:spTree>
    <p:extLst>
      <p:ext uri="{BB962C8B-B14F-4D97-AF65-F5344CB8AC3E}">
        <p14:creationId xmlns="" xmlns:p14="http://schemas.microsoft.com/office/powerpoint/2010/main" val="182920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76821" y="616450"/>
            <a:ext cx="11900848" cy="5499008"/>
          </a:xfrm>
          <a:prstGeom prst="rect">
            <a:avLst/>
          </a:prstGeom>
          <a:solidFill>
            <a:srgbClr val="7C98A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cxnSp>
        <p:nvCxnSpPr>
          <p:cNvPr id="4" name="Connettore 1 3"/>
          <p:cNvCxnSpPr/>
          <p:nvPr/>
        </p:nvCxnSpPr>
        <p:spPr>
          <a:xfrm>
            <a:off x="270208" y="3424244"/>
            <a:ext cx="11596444" cy="60031"/>
          </a:xfrm>
          <a:prstGeom prst="line">
            <a:avLst/>
          </a:prstGeom>
          <a:ln w="76200">
            <a:solidFill>
              <a:srgbClr val="445364"/>
            </a:solidFill>
          </a:ln>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587713" y="3994407"/>
            <a:ext cx="1140177" cy="1117600"/>
          </a:xfrm>
          <a:prstGeom prst="ellipse">
            <a:avLst/>
          </a:prstGeom>
          <a:solidFill>
            <a:schemeClr val="bg1"/>
          </a:solidFill>
          <a:ln w="28575">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53056B"/>
                </a:solidFill>
              </a:rPr>
              <a:t>SERRVIZI AGGIUNTIVI NEI MUSEI</a:t>
            </a:r>
            <a:endParaRPr lang="it-IT" sz="900" dirty="0">
              <a:solidFill>
                <a:srgbClr val="53056B"/>
              </a:solidFill>
            </a:endParaRPr>
          </a:p>
        </p:txBody>
      </p:sp>
      <p:cxnSp>
        <p:nvCxnSpPr>
          <p:cNvPr id="13" name="Connettore 1 12"/>
          <p:cNvCxnSpPr/>
          <p:nvPr/>
        </p:nvCxnSpPr>
        <p:spPr>
          <a:xfrm flipH="1" flipV="1">
            <a:off x="1157268" y="1866208"/>
            <a:ext cx="534" cy="15153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H="1" flipV="1">
            <a:off x="2527442" y="2516280"/>
            <a:ext cx="6191" cy="8893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flipV="1">
            <a:off x="4006921" y="2093489"/>
            <a:ext cx="30843" cy="13121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flipV="1">
            <a:off x="5759276" y="2525737"/>
            <a:ext cx="18246" cy="8700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nettore 13"/>
          <p:cNvSpPr/>
          <p:nvPr/>
        </p:nvSpPr>
        <p:spPr>
          <a:xfrm>
            <a:off x="1075768" y="1787185"/>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7" name="Connettore 46"/>
          <p:cNvSpPr/>
          <p:nvPr/>
        </p:nvSpPr>
        <p:spPr>
          <a:xfrm>
            <a:off x="2445942" y="2437257"/>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8" name="Connettore 47"/>
          <p:cNvSpPr/>
          <p:nvPr/>
        </p:nvSpPr>
        <p:spPr>
          <a:xfrm>
            <a:off x="3921364" y="1916855"/>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50" name="Connettore 49"/>
          <p:cNvSpPr/>
          <p:nvPr/>
        </p:nvSpPr>
        <p:spPr>
          <a:xfrm>
            <a:off x="5677776" y="2398513"/>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64" name="Rettangolo arrotondato 63"/>
          <p:cNvSpPr/>
          <p:nvPr/>
        </p:nvSpPr>
        <p:spPr>
          <a:xfrm>
            <a:off x="390453" y="1151815"/>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smtClean="0">
                <a:latin typeface="Fedra Sans Std Light" panose="020B0304040000020004" pitchFamily="34" charset="0"/>
              </a:rPr>
              <a:t>LEGGE RONCHEY</a:t>
            </a:r>
            <a:endParaRPr lang="it-IT" sz="1100" b="1" dirty="0">
              <a:latin typeface="Fedra Sans Std Light" panose="020B0304040000020004" pitchFamily="34" charset="0"/>
            </a:endParaRPr>
          </a:p>
        </p:txBody>
      </p:sp>
      <p:sp>
        <p:nvSpPr>
          <p:cNvPr id="68" name="CasellaDiTesto 67"/>
          <p:cNvSpPr txBox="1"/>
          <p:nvPr/>
        </p:nvSpPr>
        <p:spPr>
          <a:xfrm>
            <a:off x="1823688" y="-9046"/>
            <a:ext cx="10263387" cy="461665"/>
          </a:xfrm>
          <a:prstGeom prst="rect">
            <a:avLst/>
          </a:prstGeom>
          <a:noFill/>
        </p:spPr>
        <p:txBody>
          <a:bodyPr wrap="none" rtlCol="0">
            <a:spAutoFit/>
          </a:bodyPr>
          <a:lstStyle/>
          <a:p>
            <a:pPr algn="r"/>
            <a:r>
              <a:rPr lang="it-IT" sz="2400" dirty="0" smtClean="0">
                <a:solidFill>
                  <a:srgbClr val="445364"/>
                </a:solidFill>
                <a:latin typeface="Fedra Sans Std Bold" panose="020B0804040000020004" pitchFamily="34" charset="0"/>
              </a:rPr>
              <a:t>GLI STRUMENTI CI SONO GIA inserire decreto servizi pubblici essenziali’</a:t>
            </a:r>
            <a:endParaRPr lang="it-IT" sz="2400" dirty="0">
              <a:solidFill>
                <a:srgbClr val="445364"/>
              </a:solidFill>
              <a:latin typeface="Fedra Sans Std Bold" panose="020B0804040000020004" pitchFamily="34" charset="0"/>
            </a:endParaRPr>
          </a:p>
        </p:txBody>
      </p:sp>
      <p:sp>
        <p:nvSpPr>
          <p:cNvPr id="63" name="Triangolo rettangolo 62"/>
          <p:cNvSpPr/>
          <p:nvPr/>
        </p:nvSpPr>
        <p:spPr>
          <a:xfrm rot="16200000">
            <a:off x="11553213" y="5556268"/>
            <a:ext cx="550713" cy="602851"/>
          </a:xfrm>
          <a:prstGeom prst="rtTriangl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Triangolo rettangolo 66"/>
          <p:cNvSpPr/>
          <p:nvPr/>
        </p:nvSpPr>
        <p:spPr>
          <a:xfrm rot="10800000">
            <a:off x="11579282" y="554015"/>
            <a:ext cx="550713" cy="602851"/>
          </a:xfrm>
          <a:prstGeom prst="rtTriangl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0" name="Connettore 1 79"/>
          <p:cNvCxnSpPr/>
          <p:nvPr/>
        </p:nvCxnSpPr>
        <p:spPr>
          <a:xfrm flipV="1">
            <a:off x="1157268" y="3548343"/>
            <a:ext cx="533" cy="4042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1" name="Ovale 80"/>
          <p:cNvSpPr/>
          <p:nvPr/>
        </p:nvSpPr>
        <p:spPr>
          <a:xfrm>
            <a:off x="1893075" y="4638883"/>
            <a:ext cx="1268733" cy="1222890"/>
          </a:xfrm>
          <a:prstGeom prst="ellipse">
            <a:avLst/>
          </a:prstGeom>
          <a:solidFill>
            <a:schemeClr val="bg1"/>
          </a:solidFill>
          <a:ln w="28575">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C2347E"/>
                </a:solidFill>
              </a:rPr>
              <a:t>GESTIONE DEI SERVIZI RICONDOTTI NELL’ALVEO DELLA NORMATIVA SUIGLI APPALTI</a:t>
            </a:r>
            <a:endParaRPr lang="it-IT" sz="900" dirty="0">
              <a:solidFill>
                <a:srgbClr val="C2347E"/>
              </a:solidFill>
            </a:endParaRPr>
          </a:p>
        </p:txBody>
      </p:sp>
      <p:cxnSp>
        <p:nvCxnSpPr>
          <p:cNvPr id="82" name="Connettore 1 81"/>
          <p:cNvCxnSpPr/>
          <p:nvPr/>
        </p:nvCxnSpPr>
        <p:spPr>
          <a:xfrm flipV="1">
            <a:off x="2537711" y="3484275"/>
            <a:ext cx="0" cy="10989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4" name="Rettangolo arrotondato 83"/>
          <p:cNvSpPr/>
          <p:nvPr/>
        </p:nvSpPr>
        <p:spPr>
          <a:xfrm>
            <a:off x="1763487" y="1874750"/>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LEGGE QUADRO IN MATERIA DI LAVORI PUBBLICI</a:t>
            </a:r>
            <a:endParaRPr lang="it-IT" sz="1100" b="1" dirty="0">
              <a:latin typeface="Fedra Sans Std Light" panose="020B0304040000020004" pitchFamily="34" charset="0"/>
            </a:endParaRPr>
          </a:p>
        </p:txBody>
      </p:sp>
      <p:sp>
        <p:nvSpPr>
          <p:cNvPr id="85" name="Rettangolo arrotondato 84"/>
          <p:cNvSpPr/>
          <p:nvPr/>
        </p:nvSpPr>
        <p:spPr>
          <a:xfrm>
            <a:off x="3109343" y="709938"/>
            <a:ext cx="1991096" cy="1136981"/>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latin typeface="Fedra Sans Std Light" panose="020B0304040000020004" pitchFamily="34" charset="0"/>
              </a:rPr>
              <a:t>ATTO DI INDIRIZZO SUI CRITERI TECNICO-SCIENTIFICI E SUGLI STANDARD DI FUNZIONAMENTO E SVILUPPO DEI MUSEI</a:t>
            </a:r>
          </a:p>
        </p:txBody>
      </p:sp>
      <p:cxnSp>
        <p:nvCxnSpPr>
          <p:cNvPr id="86" name="Connettore 1 85"/>
          <p:cNvCxnSpPr/>
          <p:nvPr/>
        </p:nvCxnSpPr>
        <p:spPr>
          <a:xfrm flipH="1" flipV="1">
            <a:off x="4036046" y="3424244"/>
            <a:ext cx="1718" cy="82925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7" name="Ovale 86"/>
          <p:cNvSpPr/>
          <p:nvPr/>
        </p:nvSpPr>
        <p:spPr>
          <a:xfrm>
            <a:off x="3387975" y="4289919"/>
            <a:ext cx="1268733" cy="1222890"/>
          </a:xfrm>
          <a:prstGeom prst="ellipse">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FF9900"/>
                </a:solidFill>
              </a:rPr>
              <a:t>DOCUMENTO TECNICO PER L’ATTUAZIONE DELLA MISSION MUSEALE</a:t>
            </a:r>
            <a:endParaRPr lang="it-IT" sz="900" dirty="0">
              <a:solidFill>
                <a:srgbClr val="FF9900"/>
              </a:solidFill>
            </a:endParaRPr>
          </a:p>
        </p:txBody>
      </p:sp>
      <p:sp>
        <p:nvSpPr>
          <p:cNvPr id="88" name="Rettangolo arrotondato 87"/>
          <p:cNvSpPr/>
          <p:nvPr/>
        </p:nvSpPr>
        <p:spPr>
          <a:xfrm>
            <a:off x="4993326" y="1860241"/>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FONDAZIONI DI PARTECIPAZIONE</a:t>
            </a:r>
            <a:endParaRPr lang="it-IT" sz="1100" b="1" dirty="0">
              <a:latin typeface="Fedra Sans Std Light" panose="020B0304040000020004" pitchFamily="34" charset="0"/>
            </a:endParaRPr>
          </a:p>
        </p:txBody>
      </p:sp>
      <p:cxnSp>
        <p:nvCxnSpPr>
          <p:cNvPr id="89" name="Connettore 1 88"/>
          <p:cNvCxnSpPr/>
          <p:nvPr/>
        </p:nvCxnSpPr>
        <p:spPr>
          <a:xfrm flipH="1" flipV="1">
            <a:off x="5771470" y="3405656"/>
            <a:ext cx="1718" cy="82925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0" name="Ovale 89"/>
          <p:cNvSpPr/>
          <p:nvPr/>
        </p:nvSpPr>
        <p:spPr>
          <a:xfrm>
            <a:off x="5187774" y="4256628"/>
            <a:ext cx="1268733" cy="1222890"/>
          </a:xfrm>
          <a:prstGeom prst="ellipse">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35A16B"/>
                </a:solidFill>
              </a:rPr>
              <a:t>ISTITUITE PER LA GESTIONE DI MUSEI E COMPLESSI CULTURALI DI PROPRIETA’ PUBBLICA</a:t>
            </a:r>
            <a:endParaRPr lang="it-IT" sz="900" dirty="0">
              <a:solidFill>
                <a:srgbClr val="35A16B"/>
              </a:solidFill>
            </a:endParaRPr>
          </a:p>
        </p:txBody>
      </p:sp>
      <p:cxnSp>
        <p:nvCxnSpPr>
          <p:cNvPr id="91" name="Connettore 1 90"/>
          <p:cNvCxnSpPr/>
          <p:nvPr/>
        </p:nvCxnSpPr>
        <p:spPr>
          <a:xfrm flipH="1" flipV="1">
            <a:off x="7276989" y="1904511"/>
            <a:ext cx="534" cy="15153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Connettore 91"/>
          <p:cNvSpPr/>
          <p:nvPr/>
        </p:nvSpPr>
        <p:spPr>
          <a:xfrm>
            <a:off x="11085045" y="2504119"/>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93" name="Connettore 92"/>
          <p:cNvSpPr/>
          <p:nvPr/>
        </p:nvSpPr>
        <p:spPr>
          <a:xfrm>
            <a:off x="9683129" y="1547809"/>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94" name="Connettore 93"/>
          <p:cNvSpPr/>
          <p:nvPr/>
        </p:nvSpPr>
        <p:spPr>
          <a:xfrm>
            <a:off x="8457179" y="2289544"/>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95" name="Connettore 94"/>
          <p:cNvSpPr/>
          <p:nvPr/>
        </p:nvSpPr>
        <p:spPr>
          <a:xfrm>
            <a:off x="7195489" y="1767896"/>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96" name="Rettangolo arrotondato 95"/>
          <p:cNvSpPr/>
          <p:nvPr/>
        </p:nvSpPr>
        <p:spPr>
          <a:xfrm>
            <a:off x="6527228" y="1184261"/>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RIFORMA TITOLO V COSTITUZIONE</a:t>
            </a:r>
            <a:endParaRPr lang="it-IT" sz="1100" b="1" dirty="0">
              <a:latin typeface="Fedra Sans Std Light" panose="020B0304040000020004" pitchFamily="34" charset="0"/>
            </a:endParaRPr>
          </a:p>
        </p:txBody>
      </p:sp>
      <p:cxnSp>
        <p:nvCxnSpPr>
          <p:cNvPr id="97" name="Connettore 1 96"/>
          <p:cNvCxnSpPr/>
          <p:nvPr/>
        </p:nvCxnSpPr>
        <p:spPr>
          <a:xfrm flipV="1">
            <a:off x="7263219" y="3505070"/>
            <a:ext cx="0" cy="10989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8" name="Ovale 97"/>
          <p:cNvSpPr/>
          <p:nvPr/>
        </p:nvSpPr>
        <p:spPr>
          <a:xfrm>
            <a:off x="6572588" y="4632189"/>
            <a:ext cx="1432003" cy="1433477"/>
          </a:xfrm>
          <a:prstGeom prst="ellipse">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5B9BD5"/>
                </a:solidFill>
              </a:rPr>
              <a:t>LE REGIONI ACQUISISCONO LA COMPETENZA CONCORRENTE IN MATERIA DI VALORIZZAZIONE</a:t>
            </a:r>
            <a:endParaRPr lang="it-IT" sz="900" dirty="0">
              <a:solidFill>
                <a:srgbClr val="5B9BD5"/>
              </a:solidFill>
            </a:endParaRPr>
          </a:p>
        </p:txBody>
      </p:sp>
      <p:cxnSp>
        <p:nvCxnSpPr>
          <p:cNvPr id="99" name="Connettore 1 98"/>
          <p:cNvCxnSpPr/>
          <p:nvPr/>
        </p:nvCxnSpPr>
        <p:spPr>
          <a:xfrm flipH="1" flipV="1">
            <a:off x="8538679" y="2423953"/>
            <a:ext cx="7266" cy="10049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Rettangolo arrotondato 103"/>
          <p:cNvSpPr/>
          <p:nvPr/>
        </p:nvSpPr>
        <p:spPr>
          <a:xfrm>
            <a:off x="7792323" y="1767614"/>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CODICE DEI BENI CULTURALI E DEL PAESAGGIO</a:t>
            </a:r>
            <a:endParaRPr lang="it-IT" sz="1100" b="1" dirty="0">
              <a:latin typeface="Fedra Sans Std Light" panose="020B0304040000020004" pitchFamily="34" charset="0"/>
            </a:endParaRPr>
          </a:p>
        </p:txBody>
      </p:sp>
      <p:cxnSp>
        <p:nvCxnSpPr>
          <p:cNvPr id="105" name="Connettore 1 104"/>
          <p:cNvCxnSpPr/>
          <p:nvPr/>
        </p:nvCxnSpPr>
        <p:spPr>
          <a:xfrm flipH="1" flipV="1">
            <a:off x="8546165" y="3431738"/>
            <a:ext cx="1718" cy="82925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6" name="Ovale 105"/>
          <p:cNvSpPr/>
          <p:nvPr/>
        </p:nvSpPr>
        <p:spPr>
          <a:xfrm>
            <a:off x="7946538" y="4028304"/>
            <a:ext cx="1268733" cy="1222890"/>
          </a:xfrm>
          <a:prstGeom prst="ellipse">
            <a:avLst/>
          </a:prstGeom>
          <a:solidFill>
            <a:schemeClr val="bg1"/>
          </a:solidFill>
          <a:ln w="28575">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35A16B"/>
                </a:solidFill>
              </a:rPr>
              <a:t>ARTICOLI 111 E SS.</a:t>
            </a:r>
            <a:endParaRPr lang="it-IT" sz="900" dirty="0">
              <a:solidFill>
                <a:srgbClr val="35A16B"/>
              </a:solidFill>
            </a:endParaRPr>
          </a:p>
        </p:txBody>
      </p:sp>
      <p:cxnSp>
        <p:nvCxnSpPr>
          <p:cNvPr id="107" name="Connettore 1 106"/>
          <p:cNvCxnSpPr/>
          <p:nvPr/>
        </p:nvCxnSpPr>
        <p:spPr>
          <a:xfrm flipV="1">
            <a:off x="9758294" y="1626832"/>
            <a:ext cx="6496" cy="180205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Rettangolo arrotondato 108"/>
          <p:cNvSpPr/>
          <p:nvPr/>
        </p:nvSpPr>
        <p:spPr>
          <a:xfrm>
            <a:off x="9081673" y="964584"/>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CODICE DEI CONTRATTI PUBBLICI</a:t>
            </a:r>
            <a:endParaRPr lang="it-IT" sz="1100" b="1" dirty="0">
              <a:latin typeface="Fedra Sans Std Light" panose="020B0304040000020004" pitchFamily="34" charset="0"/>
            </a:endParaRPr>
          </a:p>
        </p:txBody>
      </p:sp>
      <p:cxnSp>
        <p:nvCxnSpPr>
          <p:cNvPr id="110" name="Connettore 1 109"/>
          <p:cNvCxnSpPr/>
          <p:nvPr/>
        </p:nvCxnSpPr>
        <p:spPr>
          <a:xfrm flipH="1" flipV="1">
            <a:off x="9765980" y="3500596"/>
            <a:ext cx="1718" cy="82925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1" name="Ovale 110"/>
          <p:cNvSpPr/>
          <p:nvPr/>
        </p:nvSpPr>
        <p:spPr>
          <a:xfrm>
            <a:off x="9195779" y="4445665"/>
            <a:ext cx="1292896" cy="1250602"/>
          </a:xfrm>
          <a:prstGeom prst="ellipse">
            <a:avLst/>
          </a:prstGeom>
          <a:solidFill>
            <a:schemeClr val="bg1"/>
          </a:solidFill>
          <a:ln w="28575">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53056B"/>
                </a:solidFill>
              </a:rPr>
              <a:t>ART. 151, CO. 3 FORME SPECIALI DI PARTENARIATO</a:t>
            </a:r>
            <a:endParaRPr lang="it-IT" sz="900" dirty="0">
              <a:solidFill>
                <a:srgbClr val="53056B"/>
              </a:solidFill>
            </a:endParaRPr>
          </a:p>
        </p:txBody>
      </p:sp>
      <p:cxnSp>
        <p:nvCxnSpPr>
          <p:cNvPr id="112" name="Connettore 1 111"/>
          <p:cNvCxnSpPr>
            <a:endCxn id="92" idx="4"/>
          </p:cNvCxnSpPr>
          <p:nvPr/>
        </p:nvCxnSpPr>
        <p:spPr>
          <a:xfrm flipV="1">
            <a:off x="11164826" y="2662165"/>
            <a:ext cx="1719" cy="7649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Rettangolo arrotondato 115"/>
          <p:cNvSpPr/>
          <p:nvPr/>
        </p:nvSpPr>
        <p:spPr>
          <a:xfrm>
            <a:off x="10437356" y="1925942"/>
            <a:ext cx="1533627" cy="508716"/>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latin typeface="Fedra Sans Std Light" panose="020B0304040000020004" pitchFamily="34" charset="0"/>
              </a:rPr>
              <a:t>CODICE DEL TERZO SETTORE</a:t>
            </a:r>
            <a:endParaRPr lang="it-IT" sz="1100" b="1" dirty="0">
              <a:latin typeface="Fedra Sans Std Light" panose="020B0304040000020004" pitchFamily="34" charset="0"/>
            </a:endParaRPr>
          </a:p>
        </p:txBody>
      </p:sp>
      <p:sp>
        <p:nvSpPr>
          <p:cNvPr id="117" name="Ovale 116"/>
          <p:cNvSpPr/>
          <p:nvPr/>
        </p:nvSpPr>
        <p:spPr>
          <a:xfrm>
            <a:off x="10617169" y="4222173"/>
            <a:ext cx="1268733" cy="1222890"/>
          </a:xfrm>
          <a:prstGeom prst="ellipse">
            <a:avLst/>
          </a:prstGeom>
          <a:solidFill>
            <a:schemeClr val="bg1"/>
          </a:solidFill>
          <a:ln w="28575">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solidFill>
                  <a:srgbClr val="C2347E"/>
                </a:solidFill>
              </a:rPr>
              <a:t>CO-PROGRAMMAZIONE E CO- PROGETTAZIONE</a:t>
            </a:r>
            <a:endParaRPr lang="it-IT" sz="900" dirty="0">
              <a:solidFill>
                <a:srgbClr val="C2347E"/>
              </a:solidFill>
            </a:endParaRPr>
          </a:p>
        </p:txBody>
      </p:sp>
      <p:cxnSp>
        <p:nvCxnSpPr>
          <p:cNvPr id="118" name="Connettore 1 117"/>
          <p:cNvCxnSpPr/>
          <p:nvPr/>
        </p:nvCxnSpPr>
        <p:spPr>
          <a:xfrm flipH="1" flipV="1">
            <a:off x="11164826" y="3529785"/>
            <a:ext cx="1718" cy="65140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3" name="Connettore 1 122"/>
          <p:cNvCxnSpPr/>
          <p:nvPr/>
        </p:nvCxnSpPr>
        <p:spPr>
          <a:xfrm>
            <a:off x="2054831" y="1660531"/>
            <a:ext cx="636998" cy="40357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Triangolo rettangolo 123"/>
          <p:cNvSpPr/>
          <p:nvPr/>
        </p:nvSpPr>
        <p:spPr>
          <a:xfrm rot="5400000">
            <a:off x="159206" y="510842"/>
            <a:ext cx="516505" cy="602851"/>
          </a:xfrm>
          <a:prstGeom prst="rtTriangl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Triangolo rettangolo 124"/>
          <p:cNvSpPr/>
          <p:nvPr/>
        </p:nvSpPr>
        <p:spPr>
          <a:xfrm>
            <a:off x="95520" y="5586500"/>
            <a:ext cx="550713" cy="602851"/>
          </a:xfrm>
          <a:prstGeom prst="rtTriangl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7" name="Connettore 1 126"/>
          <p:cNvCxnSpPr/>
          <p:nvPr/>
        </p:nvCxnSpPr>
        <p:spPr>
          <a:xfrm>
            <a:off x="7358488" y="221786"/>
            <a:ext cx="461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flipH="1">
            <a:off x="1520349" y="1824362"/>
            <a:ext cx="1388724" cy="39884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7195489" y="657244"/>
            <a:ext cx="2386359" cy="369332"/>
          </a:xfrm>
          <a:prstGeom prst="rect">
            <a:avLst/>
          </a:prstGeom>
          <a:noFill/>
        </p:spPr>
        <p:txBody>
          <a:bodyPr wrap="none" rtlCol="0">
            <a:spAutoFit/>
          </a:bodyPr>
          <a:lstStyle/>
          <a:p>
            <a:r>
              <a:rPr lang="it-IT" dirty="0" smtClean="0"/>
              <a:t>CONVENZIONE DI FARO</a:t>
            </a:r>
            <a:endParaRPr lang="it-IT" dirty="0"/>
          </a:p>
        </p:txBody>
      </p:sp>
    </p:spTree>
    <p:extLst>
      <p:ext uri="{BB962C8B-B14F-4D97-AF65-F5344CB8AC3E}">
        <p14:creationId xmlns="" xmlns:p14="http://schemas.microsoft.com/office/powerpoint/2010/main" val="258673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56243" y="1224879"/>
            <a:ext cx="7423849" cy="1477328"/>
          </a:xfrm>
          <a:prstGeom prst="rect">
            <a:avLst/>
          </a:prstGeom>
          <a:noFill/>
          <a:ln>
            <a:solidFill>
              <a:srgbClr val="7C98AB"/>
            </a:solidFill>
          </a:ln>
        </p:spPr>
        <p:txBody>
          <a:bodyPr wrap="square" rtlCol="0">
            <a:spAutoFit/>
          </a:bodyPr>
          <a:lstStyle/>
          <a:p>
            <a:pPr algn="ctr"/>
            <a:r>
              <a:rPr lang="it-IT" dirty="0" smtClean="0">
                <a:solidFill>
                  <a:srgbClr val="7C98AB"/>
                </a:solidFill>
                <a:latin typeface="Fedra Sans Std Book" panose="020B0504040000020004" pitchFamily="34" charset="0"/>
              </a:rPr>
              <a:t>L’IMPRESA </a:t>
            </a:r>
            <a:r>
              <a:rPr lang="it-IT" dirty="0" smtClean="0">
                <a:solidFill>
                  <a:srgbClr val="7C98AB"/>
                </a:solidFill>
                <a:latin typeface="Fedra Sans Std Book" panose="020B0504040000020004" pitchFamily="34" charset="0"/>
              </a:rPr>
              <a:t>CULTURALE CON FINALITA’ </a:t>
            </a:r>
            <a:r>
              <a:rPr lang="it-IT" dirty="0" err="1" smtClean="0">
                <a:solidFill>
                  <a:srgbClr val="7C98AB"/>
                </a:solidFill>
                <a:latin typeface="Fedra Sans Std Book" panose="020B0504040000020004" pitchFamily="34" charset="0"/>
              </a:rPr>
              <a:t>DI</a:t>
            </a:r>
            <a:r>
              <a:rPr lang="it-IT" dirty="0" smtClean="0">
                <a:solidFill>
                  <a:srgbClr val="7C98AB"/>
                </a:solidFill>
                <a:latin typeface="Fedra Sans Std Book" panose="020B0504040000020004" pitchFamily="34" charset="0"/>
              </a:rPr>
              <a:t> PUBBLICA FRUIZIONE </a:t>
            </a:r>
            <a:r>
              <a:rPr lang="it-IT" dirty="0" smtClean="0">
                <a:solidFill>
                  <a:srgbClr val="7C98AB"/>
                </a:solidFill>
                <a:latin typeface="Fedra Sans Std Book" panose="020B0504040000020004" pitchFamily="34" charset="0"/>
              </a:rPr>
              <a:t>HA UNA MISSIONE PARTICOLARE IN ITALIA PER L’IMPORTANZA DEL PATRIMONIO </a:t>
            </a:r>
            <a:r>
              <a:rPr lang="it-IT" dirty="0" smtClean="0">
                <a:solidFill>
                  <a:srgbClr val="7C98AB"/>
                </a:solidFill>
                <a:latin typeface="Fedra Sans Std Book" panose="020B0504040000020004" pitchFamily="34" charset="0"/>
              </a:rPr>
              <a:t>CULTURALE. FAVORENDO LA COLLABORAZIONE </a:t>
            </a:r>
            <a:r>
              <a:rPr lang="it-IT" dirty="0" smtClean="0">
                <a:solidFill>
                  <a:srgbClr val="7C98AB"/>
                </a:solidFill>
                <a:latin typeface="Fedra Sans Std Book" panose="020B0504040000020004" pitchFamily="34" charset="0"/>
              </a:rPr>
              <a:t>TRA PUBBLICO E PRIVATO </a:t>
            </a:r>
            <a:r>
              <a:rPr lang="it-IT" dirty="0" smtClean="0">
                <a:solidFill>
                  <a:srgbClr val="7C98AB"/>
                </a:solidFill>
                <a:latin typeface="Fedra Sans Std Book" panose="020B0504040000020004" pitchFamily="34" charset="0"/>
              </a:rPr>
              <a:t>GENERA </a:t>
            </a:r>
            <a:r>
              <a:rPr lang="it-IT" dirty="0" smtClean="0">
                <a:solidFill>
                  <a:srgbClr val="7C98AB"/>
                </a:solidFill>
                <a:latin typeface="Fedra Sans Std Book" panose="020B0504040000020004" pitchFamily="34" charset="0"/>
              </a:rPr>
              <a:t>APPREZZABILI RICADUTE </a:t>
            </a:r>
            <a:r>
              <a:rPr lang="it-IT" dirty="0" smtClean="0">
                <a:solidFill>
                  <a:srgbClr val="7C98AB"/>
                </a:solidFill>
                <a:latin typeface="Fedra Sans Std Book" panose="020B0504040000020004" pitchFamily="34" charset="0"/>
              </a:rPr>
              <a:t>SOCIO-ECONOMICHE SUI TERRITORI</a:t>
            </a:r>
            <a:endParaRPr lang="it-IT" dirty="0">
              <a:solidFill>
                <a:srgbClr val="7C98AB"/>
              </a:solidFill>
              <a:latin typeface="Fedra Sans Std Book" panose="020B0504040000020004" pitchFamily="34" charset="0"/>
            </a:endParaRPr>
          </a:p>
        </p:txBody>
      </p:sp>
      <p:sp>
        <p:nvSpPr>
          <p:cNvPr id="6" name="CasellaDiTesto 5"/>
          <p:cNvSpPr txBox="1"/>
          <p:nvPr/>
        </p:nvSpPr>
        <p:spPr>
          <a:xfrm>
            <a:off x="201104" y="1317212"/>
            <a:ext cx="3218734" cy="830997"/>
          </a:xfrm>
          <a:prstGeom prst="rect">
            <a:avLst/>
          </a:prstGeom>
          <a:noFill/>
        </p:spPr>
        <p:txBody>
          <a:bodyPr wrap="square" rtlCol="0">
            <a:spAutoFit/>
          </a:bodyPr>
          <a:lstStyle/>
          <a:p>
            <a:pPr algn="ctr"/>
            <a:r>
              <a:rPr lang="it-IT" sz="1200" dirty="0" smtClean="0">
                <a:solidFill>
                  <a:srgbClr val="445364"/>
                </a:solidFill>
                <a:latin typeface="Fedra Sans Std Book" panose="020B0504040000020004" pitchFamily="34" charset="0"/>
              </a:rPr>
              <a:t>IL PANORAMA DEI SOGGETTI ATTIVI IN CAMPO CULTURALE È OGGI ASSAI RICCO E </a:t>
            </a:r>
            <a:r>
              <a:rPr lang="it-IT" sz="1200" dirty="0" smtClean="0">
                <a:solidFill>
                  <a:srgbClr val="445364"/>
                </a:solidFill>
                <a:latin typeface="Fedra Sans Std Book" panose="020B0504040000020004" pitchFamily="34" charset="0"/>
              </a:rPr>
              <a:t>VARIEGATO</a:t>
            </a:r>
          </a:p>
          <a:p>
            <a:pPr algn="ctr"/>
            <a:r>
              <a:rPr lang="it-IT" sz="1200" dirty="0" smtClean="0">
                <a:solidFill>
                  <a:srgbClr val="445364"/>
                </a:solidFill>
                <a:latin typeface="Fedra Sans Std Book" panose="020B0504040000020004" pitchFamily="34" charset="0"/>
              </a:rPr>
              <a:t>(inserire IMPRESE </a:t>
            </a:r>
            <a:r>
              <a:rPr lang="it-IT" sz="1200" dirty="0" err="1" smtClean="0">
                <a:solidFill>
                  <a:srgbClr val="445364"/>
                </a:solidFill>
                <a:latin typeface="Fedra Sans Std Book" panose="020B0504040000020004" pitchFamily="34" charset="0"/>
              </a:rPr>
              <a:t>DI</a:t>
            </a:r>
            <a:r>
              <a:rPr lang="it-IT" sz="1200" dirty="0" smtClean="0">
                <a:solidFill>
                  <a:srgbClr val="445364"/>
                </a:solidFill>
                <a:latin typeface="Fedra Sans Std Book" panose="020B0504040000020004" pitchFamily="34" charset="0"/>
              </a:rPr>
              <a:t> COMUNITA’)</a:t>
            </a:r>
            <a:endParaRPr lang="it-IT" sz="1200" dirty="0">
              <a:solidFill>
                <a:srgbClr val="445364"/>
              </a:solidFill>
              <a:latin typeface="Fedra Sans Std Book" panose="020B0504040000020004" pitchFamily="34" charset="0"/>
            </a:endParaRPr>
          </a:p>
        </p:txBody>
      </p:sp>
      <p:graphicFrame>
        <p:nvGraphicFramePr>
          <p:cNvPr id="7" name="Diagramma 6"/>
          <p:cNvGraphicFramePr/>
          <p:nvPr>
            <p:extLst>
              <p:ext uri="{D42A27DB-BD31-4B8C-83A1-F6EECF244321}">
                <p14:modId xmlns="" xmlns:p14="http://schemas.microsoft.com/office/powerpoint/2010/main" val="2811392975"/>
              </p:ext>
            </p:extLst>
          </p:nvPr>
        </p:nvGraphicFramePr>
        <p:xfrm>
          <a:off x="457675" y="2058662"/>
          <a:ext cx="2705592" cy="3500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e 11"/>
          <p:cNvSpPr/>
          <p:nvPr/>
        </p:nvSpPr>
        <p:spPr>
          <a:xfrm>
            <a:off x="3921365" y="3253936"/>
            <a:ext cx="2414321" cy="2468770"/>
          </a:xfrm>
          <a:prstGeom prst="ellipse">
            <a:avLst/>
          </a:prstGeom>
          <a:solidFill>
            <a:srgbClr val="445364"/>
          </a:solidFill>
          <a:ln w="5715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Fedra Sans Std Bold" panose="020B0804040000020004" pitchFamily="34" charset="0"/>
              </a:rPr>
              <a:t>3.000 imprese</a:t>
            </a:r>
            <a:endParaRPr lang="it-IT" sz="2400" dirty="0">
              <a:latin typeface="Fedra Sans Std Bold" panose="020B0804040000020004" pitchFamily="34" charset="0"/>
            </a:endParaRPr>
          </a:p>
        </p:txBody>
      </p:sp>
      <p:sp>
        <p:nvSpPr>
          <p:cNvPr id="13" name="Ovale 12"/>
          <p:cNvSpPr/>
          <p:nvPr/>
        </p:nvSpPr>
        <p:spPr>
          <a:xfrm>
            <a:off x="6517324" y="3253936"/>
            <a:ext cx="2414321" cy="2468770"/>
          </a:xfrm>
          <a:prstGeom prst="ellipse">
            <a:avLst/>
          </a:prstGeom>
          <a:solidFill>
            <a:srgbClr val="7C98AB"/>
          </a:solidFill>
          <a:ln w="57150">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atin typeface="Fedra Sans Std Bold" panose="020B0804040000020004" pitchFamily="34" charset="0"/>
              </a:rPr>
              <a:t>130.000 lavoratori</a:t>
            </a:r>
            <a:endParaRPr lang="it-IT" sz="2000" dirty="0">
              <a:latin typeface="Fedra Sans Std Bold" panose="020B0804040000020004" pitchFamily="34" charset="0"/>
            </a:endParaRPr>
          </a:p>
        </p:txBody>
      </p:sp>
      <p:sp>
        <p:nvSpPr>
          <p:cNvPr id="8" name="Titolo 1"/>
          <p:cNvSpPr>
            <a:spLocks noGrp="1"/>
          </p:cNvSpPr>
          <p:nvPr>
            <p:ph type="title"/>
          </p:nvPr>
        </p:nvSpPr>
        <p:spPr>
          <a:xfrm>
            <a:off x="5202427" y="0"/>
            <a:ext cx="6804378" cy="707319"/>
          </a:xfrm>
        </p:spPr>
        <p:txBody>
          <a:bodyP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CULTURA </a:t>
            </a:r>
            <a:r>
              <a:rPr lang="it-IT" sz="2800" dirty="0" err="1" smtClean="0">
                <a:solidFill>
                  <a:srgbClr val="445364"/>
                </a:solidFill>
                <a:latin typeface="Fedra Sans Std Normal" panose="020B0504040000020004" pitchFamily="34" charset="0"/>
                <a:ea typeface="+mn-ea"/>
                <a:cs typeface="Arial" panose="020B0604020202020204" pitchFamily="34" charset="0"/>
              </a:rPr>
              <a:t>DI</a:t>
            </a:r>
            <a:r>
              <a:rPr lang="it-IT" sz="2800" dirty="0" smtClean="0">
                <a:solidFill>
                  <a:srgbClr val="445364"/>
                </a:solidFill>
                <a:latin typeface="Fedra Sans Std Normal" panose="020B0504040000020004" pitchFamily="34" charset="0"/>
                <a:ea typeface="+mn-ea"/>
                <a:cs typeface="Arial" panose="020B0604020202020204" pitchFamily="34" charset="0"/>
              </a:rPr>
              <a:t> GESTIONE </a:t>
            </a:r>
            <a:r>
              <a:rPr lang="it-IT" sz="2800" dirty="0" smtClean="0">
                <a:solidFill>
                  <a:srgbClr val="445364"/>
                </a:solidFill>
                <a:latin typeface="Fedra Sans Std Normal" panose="020B0504040000020004" pitchFamily="34" charset="0"/>
                <a:ea typeface="+mn-ea"/>
                <a:cs typeface="Arial" panose="020B0604020202020204" pitchFamily="34" charset="0"/>
              </a:rPr>
              <a:t>PER UN CAMBIO </a:t>
            </a:r>
            <a:r>
              <a:rPr lang="it-IT" sz="2800" dirty="0" err="1" smtClean="0">
                <a:solidFill>
                  <a:srgbClr val="445364"/>
                </a:solidFill>
                <a:latin typeface="Fedra Sans Std Normal" panose="020B0504040000020004" pitchFamily="34" charset="0"/>
                <a:ea typeface="+mn-ea"/>
                <a:cs typeface="Arial" panose="020B0604020202020204" pitchFamily="34" charset="0"/>
              </a:rPr>
              <a:t>DI</a:t>
            </a:r>
            <a:r>
              <a:rPr lang="it-IT" sz="2800" dirty="0" smtClean="0">
                <a:solidFill>
                  <a:srgbClr val="445364"/>
                </a:solidFill>
                <a:latin typeface="Fedra Sans Std Normal" panose="020B0504040000020004" pitchFamily="34" charset="0"/>
                <a:ea typeface="+mn-ea"/>
                <a:cs typeface="Arial" panose="020B0604020202020204" pitchFamily="34" charset="0"/>
              </a:rPr>
              <a:t> PASSO</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9" name="Ovale 8"/>
          <p:cNvSpPr/>
          <p:nvPr/>
        </p:nvSpPr>
        <p:spPr>
          <a:xfrm>
            <a:off x="9113283" y="3253936"/>
            <a:ext cx="2414321" cy="2468770"/>
          </a:xfrm>
          <a:prstGeom prst="ellipse">
            <a:avLst/>
          </a:prstGeom>
          <a:solidFill>
            <a:srgbClr val="445364"/>
          </a:solidFill>
          <a:ln w="57150">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Fedra Sans Std Bold" panose="020B0804040000020004" pitchFamily="34" charset="0"/>
              </a:rPr>
              <a:t>aziende a partecipazione pubblica autofinanziamento </a:t>
            </a:r>
            <a:r>
              <a:rPr lang="it-IT" sz="2400" dirty="0" smtClean="0">
                <a:latin typeface="Fedra Sans Std Bold" panose="020B0804040000020004" pitchFamily="34" charset="0"/>
              </a:rPr>
              <a:t>+50%</a:t>
            </a:r>
            <a:endParaRPr lang="it-IT" sz="1400" dirty="0">
              <a:latin typeface="Fedra Sans Std Bold" panose="020B0804040000020004" pitchFamily="34" charset="0"/>
            </a:endParaRPr>
          </a:p>
        </p:txBody>
      </p:sp>
    </p:spTree>
    <p:extLst>
      <p:ext uri="{BB962C8B-B14F-4D97-AF65-F5344CB8AC3E}">
        <p14:creationId xmlns="" xmlns:p14="http://schemas.microsoft.com/office/powerpoint/2010/main" val="2825999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C98AB"/>
        </a:solidFill>
        <a:effectLst/>
      </p:bgPr>
    </p:bg>
    <p:spTree>
      <p:nvGrpSpPr>
        <p:cNvPr id="1" name=""/>
        <p:cNvGrpSpPr/>
        <p:nvPr/>
      </p:nvGrpSpPr>
      <p:grpSpPr>
        <a:xfrm>
          <a:off x="0" y="0"/>
          <a:ext cx="0" cy="0"/>
          <a:chOff x="0" y="0"/>
          <a:chExt cx="0" cy="0"/>
        </a:xfrm>
      </p:grpSpPr>
      <p:sp>
        <p:nvSpPr>
          <p:cNvPr id="4" name="Rettangolo 3"/>
          <p:cNvSpPr/>
          <p:nvPr/>
        </p:nvSpPr>
        <p:spPr>
          <a:xfrm>
            <a:off x="6215605" y="578736"/>
            <a:ext cx="4041496" cy="296311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445364"/>
                </a:solidFill>
              </a:rPr>
              <a:t>OCCORRE UNA </a:t>
            </a:r>
            <a:r>
              <a:rPr lang="it-IT" b="1" dirty="0">
                <a:solidFill>
                  <a:srgbClr val="445364"/>
                </a:solidFill>
              </a:rPr>
              <a:t>VISIONE</a:t>
            </a:r>
            <a:r>
              <a:rPr lang="it-IT" dirty="0">
                <a:solidFill>
                  <a:srgbClr val="445364"/>
                </a:solidFill>
              </a:rPr>
              <a:t> </a:t>
            </a:r>
            <a:r>
              <a:rPr lang="it-IT" b="1" dirty="0">
                <a:solidFill>
                  <a:srgbClr val="445364"/>
                </a:solidFill>
              </a:rPr>
              <a:t>DELLO SVILUPPO DA PARTE PUBBLICA</a:t>
            </a:r>
            <a:r>
              <a:rPr lang="it-IT" dirty="0">
                <a:solidFill>
                  <a:srgbClr val="445364"/>
                </a:solidFill>
              </a:rPr>
              <a:t> CHE DIA LUOGO AD UNA GOVERNANCE IN GRADO DI INDIVIDUARE E PROMUOVERE MODELLI GESTIONALI INNOVATIVI E SOSTENIBILI FINALIZZATI A GENERARE VALORE</a:t>
            </a:r>
          </a:p>
        </p:txBody>
      </p:sp>
      <p:sp>
        <p:nvSpPr>
          <p:cNvPr id="5" name="Rettangolo 4"/>
          <p:cNvSpPr/>
          <p:nvPr/>
        </p:nvSpPr>
        <p:spPr>
          <a:xfrm>
            <a:off x="1481559" y="578736"/>
            <a:ext cx="4041496" cy="2963118"/>
          </a:xfrm>
          <a:prstGeom prst="rect">
            <a:avLst/>
          </a:prstGeom>
          <a:solidFill>
            <a:schemeClr val="bg1"/>
          </a:solidFill>
          <a:ln w="38100">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445364"/>
                </a:solidFill>
              </a:rPr>
              <a:t>ESPERIENZA DI FEDERCULTURE E DEI SUOI ASSOCIATI: </a:t>
            </a:r>
            <a:endParaRPr lang="it-IT" dirty="0" smtClean="0">
              <a:solidFill>
                <a:srgbClr val="445364"/>
              </a:solidFill>
            </a:endParaRPr>
          </a:p>
          <a:p>
            <a:pPr algn="ctr"/>
            <a:r>
              <a:rPr lang="it-IT" b="1" dirty="0" smtClean="0">
                <a:solidFill>
                  <a:srgbClr val="445364"/>
                </a:solidFill>
              </a:rPr>
              <a:t>E’ </a:t>
            </a:r>
            <a:r>
              <a:rPr lang="it-IT" b="1" dirty="0">
                <a:solidFill>
                  <a:srgbClr val="445364"/>
                </a:solidFill>
              </a:rPr>
              <a:t>POSSIBILE FARE</a:t>
            </a:r>
            <a:r>
              <a:rPr lang="it-IT" dirty="0">
                <a:solidFill>
                  <a:srgbClr val="445364"/>
                </a:solidFill>
              </a:rPr>
              <a:t> BUONA </a:t>
            </a:r>
            <a:r>
              <a:rPr lang="it-IT" b="1" dirty="0">
                <a:solidFill>
                  <a:srgbClr val="445364"/>
                </a:solidFill>
              </a:rPr>
              <a:t>IMPRESA</a:t>
            </a:r>
            <a:r>
              <a:rPr lang="it-IT" dirty="0">
                <a:solidFill>
                  <a:srgbClr val="445364"/>
                </a:solidFill>
              </a:rPr>
              <a:t>, CREARE NUOVA OCCUPAZIONE E FAVORIRE LO SVILUPPO DEI TEERITORI</a:t>
            </a:r>
          </a:p>
        </p:txBody>
      </p:sp>
      <p:sp>
        <p:nvSpPr>
          <p:cNvPr id="6" name="Rettangolo 5"/>
          <p:cNvSpPr/>
          <p:nvPr/>
        </p:nvSpPr>
        <p:spPr>
          <a:xfrm>
            <a:off x="1481559" y="3671105"/>
            <a:ext cx="4041496" cy="2963118"/>
          </a:xfrm>
          <a:prstGeom prst="rect">
            <a:avLst/>
          </a:prstGeom>
          <a:solidFill>
            <a:schemeClr val="bg1"/>
          </a:solidFill>
          <a:ln w="38100">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445364"/>
                </a:solidFill>
              </a:rPr>
              <a:t>L’ATTIVITA’ </a:t>
            </a:r>
            <a:r>
              <a:rPr lang="it-IT" dirty="0">
                <a:solidFill>
                  <a:srgbClr val="445364"/>
                </a:solidFill>
              </a:rPr>
              <a:t>DELL’IMPRESA CULTURALE </a:t>
            </a:r>
            <a:r>
              <a:rPr lang="it-IT" dirty="0" smtClean="0">
                <a:solidFill>
                  <a:srgbClr val="445364"/>
                </a:solidFill>
              </a:rPr>
              <a:t>E’ </a:t>
            </a:r>
            <a:r>
              <a:rPr lang="it-IT" dirty="0">
                <a:solidFill>
                  <a:srgbClr val="445364"/>
                </a:solidFill>
              </a:rPr>
              <a:t>IN GRADO DI GENERARE RISORSE ECONOMICHE CHE, TUTTAVIA, NON SEMPRE SONO IN GRADO DI </a:t>
            </a:r>
            <a:r>
              <a:rPr lang="it-IT" b="1" dirty="0">
                <a:solidFill>
                  <a:srgbClr val="445364"/>
                </a:solidFill>
              </a:rPr>
              <a:t>EQUILIBRARE I COSTI</a:t>
            </a:r>
          </a:p>
        </p:txBody>
      </p:sp>
      <p:sp>
        <p:nvSpPr>
          <p:cNvPr id="7" name="Rettangolo 6"/>
          <p:cNvSpPr/>
          <p:nvPr/>
        </p:nvSpPr>
        <p:spPr>
          <a:xfrm>
            <a:off x="6215605" y="3671105"/>
            <a:ext cx="4041496" cy="2963118"/>
          </a:xfrm>
          <a:prstGeom prst="rect">
            <a:avLst/>
          </a:prstGeom>
          <a:solidFill>
            <a:schemeClr val="bg1"/>
          </a:solidFill>
          <a:ln w="38100">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445364"/>
                </a:solidFill>
              </a:rPr>
              <a:t>UNA RILEVANTE QUOTA DI </a:t>
            </a:r>
            <a:r>
              <a:rPr lang="it-IT" b="1" dirty="0">
                <a:solidFill>
                  <a:srgbClr val="445364"/>
                </a:solidFill>
              </a:rPr>
              <a:t>VALORE</a:t>
            </a:r>
            <a:r>
              <a:rPr lang="it-IT" dirty="0">
                <a:solidFill>
                  <a:srgbClr val="445364"/>
                </a:solidFill>
              </a:rPr>
              <a:t> GENERATO DALL’IMPRESA </a:t>
            </a:r>
            <a:r>
              <a:rPr lang="it-IT" dirty="0" smtClean="0">
                <a:solidFill>
                  <a:srgbClr val="445364"/>
                </a:solidFill>
              </a:rPr>
              <a:t>CULTURALE E’ DI </a:t>
            </a:r>
            <a:r>
              <a:rPr lang="it-IT" dirty="0">
                <a:solidFill>
                  <a:srgbClr val="445364"/>
                </a:solidFill>
              </a:rPr>
              <a:t>TIPO </a:t>
            </a:r>
            <a:r>
              <a:rPr lang="it-IT" b="1" dirty="0">
                <a:solidFill>
                  <a:srgbClr val="445364"/>
                </a:solidFill>
              </a:rPr>
              <a:t>SOCIALE</a:t>
            </a:r>
            <a:r>
              <a:rPr lang="it-IT" dirty="0">
                <a:solidFill>
                  <a:srgbClr val="445364"/>
                </a:solidFill>
              </a:rPr>
              <a:t> </a:t>
            </a:r>
            <a:r>
              <a:rPr lang="it-IT" dirty="0" smtClean="0">
                <a:solidFill>
                  <a:srgbClr val="445364"/>
                </a:solidFill>
              </a:rPr>
              <a:t>CHE, </a:t>
            </a:r>
            <a:r>
              <a:rPr lang="it-IT" dirty="0">
                <a:solidFill>
                  <a:srgbClr val="445364"/>
                </a:solidFill>
              </a:rPr>
              <a:t>PER SUA NATURA, TROVA </a:t>
            </a:r>
            <a:r>
              <a:rPr lang="it-IT" dirty="0" smtClean="0">
                <a:solidFill>
                  <a:srgbClr val="445364"/>
                </a:solidFill>
              </a:rPr>
              <a:t>DIFFICOLTA’ </a:t>
            </a:r>
            <a:r>
              <a:rPr lang="it-IT" dirty="0">
                <a:solidFill>
                  <a:srgbClr val="445364"/>
                </a:solidFill>
              </a:rPr>
              <a:t>AD ESSERE </a:t>
            </a:r>
            <a:r>
              <a:rPr lang="it-IT" dirty="0" smtClean="0">
                <a:solidFill>
                  <a:srgbClr val="445364"/>
                </a:solidFill>
              </a:rPr>
              <a:t>MISURATO</a:t>
            </a:r>
            <a:endParaRPr lang="it-IT" dirty="0">
              <a:solidFill>
                <a:srgbClr val="445364"/>
              </a:solidFill>
            </a:endParaRPr>
          </a:p>
        </p:txBody>
      </p:sp>
      <p:sp>
        <p:nvSpPr>
          <p:cNvPr id="8" name="Freccia destra con strisce 7"/>
          <p:cNvSpPr/>
          <p:nvPr/>
        </p:nvSpPr>
        <p:spPr>
          <a:xfrm>
            <a:off x="5374708" y="1749329"/>
            <a:ext cx="585627" cy="807825"/>
          </a:xfrm>
          <a:prstGeom prst="stripedRightArrow">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con strisce 8"/>
          <p:cNvSpPr/>
          <p:nvPr/>
        </p:nvSpPr>
        <p:spPr>
          <a:xfrm>
            <a:off x="10140205" y="1749328"/>
            <a:ext cx="585627" cy="807825"/>
          </a:xfrm>
          <a:prstGeom prst="stripedRightArrow">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destra con strisce 9"/>
          <p:cNvSpPr/>
          <p:nvPr/>
        </p:nvSpPr>
        <p:spPr>
          <a:xfrm>
            <a:off x="975656" y="4748751"/>
            <a:ext cx="585627" cy="807825"/>
          </a:xfrm>
          <a:prstGeom prst="stripedRightArrow">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destra con strisce 10"/>
          <p:cNvSpPr/>
          <p:nvPr/>
        </p:nvSpPr>
        <p:spPr>
          <a:xfrm>
            <a:off x="5374707" y="4748751"/>
            <a:ext cx="585627" cy="807825"/>
          </a:xfrm>
          <a:prstGeom prst="stripedRightArrow">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594316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2884" y="195791"/>
            <a:ext cx="8739116" cy="500919"/>
          </a:xfrm>
        </p:spPr>
        <p:txBody>
          <a:bodyP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CULTURA DI GESTIONE: VERSO </a:t>
            </a:r>
            <a:r>
              <a:rPr lang="it-IT" sz="2800" dirty="0">
                <a:solidFill>
                  <a:srgbClr val="445364"/>
                </a:solidFill>
                <a:latin typeface="Fedra Sans Std Normal" panose="020B0504040000020004" pitchFamily="34" charset="0"/>
                <a:ea typeface="+mn-ea"/>
                <a:cs typeface="Arial" panose="020B0604020202020204" pitchFamily="34" charset="0"/>
              </a:rPr>
              <a:t>L’IMPRESA CULTURALE</a:t>
            </a:r>
          </a:p>
        </p:txBody>
      </p:sp>
      <p:graphicFrame>
        <p:nvGraphicFramePr>
          <p:cNvPr id="11" name="Diagramma 10"/>
          <p:cNvGraphicFramePr/>
          <p:nvPr>
            <p:extLst>
              <p:ext uri="{D42A27DB-BD31-4B8C-83A1-F6EECF244321}">
                <p14:modId xmlns="" xmlns:p14="http://schemas.microsoft.com/office/powerpoint/2010/main" val="1471885598"/>
              </p:ext>
            </p:extLst>
          </p:nvPr>
        </p:nvGraphicFramePr>
        <p:xfrm>
          <a:off x="1112540" y="696710"/>
          <a:ext cx="9922933" cy="538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llout 2 3"/>
          <p:cNvSpPr/>
          <p:nvPr/>
        </p:nvSpPr>
        <p:spPr>
          <a:xfrm>
            <a:off x="2282159" y="5411016"/>
            <a:ext cx="2080778" cy="867308"/>
          </a:xfrm>
          <a:prstGeom prst="borderCallout2">
            <a:avLst>
              <a:gd name="adj1" fmla="val -13393"/>
              <a:gd name="adj2" fmla="val 45600"/>
              <a:gd name="adj3" fmla="val -47321"/>
              <a:gd name="adj4" fmla="val 42884"/>
              <a:gd name="adj5" fmla="val -124134"/>
              <a:gd name="adj6" fmla="val 65891"/>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445364"/>
                </a:solidFill>
                <a:latin typeface="Fedra Sans Std Book" panose="020B0504040000020004" pitchFamily="34" charset="0"/>
              </a:rPr>
              <a:t>TAVOLO INTERISTITUZIONALE GESTIONE</a:t>
            </a:r>
            <a:endParaRPr lang="it-IT" sz="1400" dirty="0">
              <a:solidFill>
                <a:srgbClr val="445364"/>
              </a:solidFill>
              <a:latin typeface="Fedra Sans Std Book" panose="020B0504040000020004" pitchFamily="34" charset="0"/>
            </a:endParaRPr>
          </a:p>
        </p:txBody>
      </p:sp>
      <p:sp>
        <p:nvSpPr>
          <p:cNvPr id="5" name="Callout 2 4"/>
          <p:cNvSpPr/>
          <p:nvPr/>
        </p:nvSpPr>
        <p:spPr>
          <a:xfrm>
            <a:off x="4491320" y="5411016"/>
            <a:ext cx="2019869" cy="867308"/>
          </a:xfrm>
          <a:prstGeom prst="borderCallout2">
            <a:avLst>
              <a:gd name="adj1" fmla="val -13393"/>
              <a:gd name="adj2" fmla="val 45600"/>
              <a:gd name="adj3" fmla="val -47321"/>
              <a:gd name="adj4" fmla="val 42884"/>
              <a:gd name="adj5" fmla="val -130057"/>
              <a:gd name="adj6" fmla="val 3327"/>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rgbClr val="445364"/>
              </a:solidFill>
              <a:latin typeface="Fedra Sans Std Book" panose="020B0504040000020004" pitchFamily="34" charset="0"/>
            </a:endParaRPr>
          </a:p>
        </p:txBody>
      </p:sp>
    </p:spTree>
    <p:extLst>
      <p:ext uri="{BB962C8B-B14F-4D97-AF65-F5344CB8AC3E}">
        <p14:creationId xmlns="" xmlns:p14="http://schemas.microsoft.com/office/powerpoint/2010/main" val="254541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in diagonale 12"/>
          <p:cNvSpPr/>
          <p:nvPr/>
        </p:nvSpPr>
        <p:spPr>
          <a:xfrm>
            <a:off x="7389402" y="1039729"/>
            <a:ext cx="4261492" cy="5145314"/>
          </a:xfrm>
          <a:prstGeom prst="round2DiagRect">
            <a:avLst/>
          </a:prstGeom>
          <a:solidFill>
            <a:srgbClr val="7C98AB"/>
          </a:solidFill>
          <a:ln>
            <a:solidFill>
              <a:srgbClr val="445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latin typeface="Fedra Sans Std Book" panose="020B0504040000020004" pitchFamily="34" charset="0"/>
              </a:rPr>
              <a:t>UN BRULICARE DI ENERGIE, IDEE VISIONI E AZIONI CHE SANNO ASCOLTARE I BISOGNI PROVENIENTI DAI TERRITORI E DALLE COMUNITÀ DI CUI FANNO INTRINSECAMENTE PARTE, E CHE SANNO RESTITUIRE IN FORMA DI PROGETTO CULTURALE, DI PROCESSO SOCIALE, DI OBIETTIVI DA RAGGIUNGERE E IMPATTI DA REALIZZARE. </a:t>
            </a:r>
          </a:p>
          <a:p>
            <a:pPr algn="ctr"/>
            <a:r>
              <a:rPr lang="it-IT" sz="1600" dirty="0">
                <a:solidFill>
                  <a:schemeClr val="bg1"/>
                </a:solidFill>
                <a:latin typeface="Fedra Sans Std Book" panose="020B0504040000020004" pitchFamily="34" charset="0"/>
              </a:rPr>
              <a:t>UN ALTERNARSI DI PRODUZIONI E MEDIAZIONI CULTURALI, FUCINE DI CREATIVITÀ, CONSAPEVOLEZZA E COESIONE SOCIALE</a:t>
            </a:r>
          </a:p>
        </p:txBody>
      </p:sp>
      <p:sp>
        <p:nvSpPr>
          <p:cNvPr id="12" name="Titolo 1"/>
          <p:cNvSpPr>
            <a:spLocks noGrp="1"/>
          </p:cNvSpPr>
          <p:nvPr>
            <p:ph type="title"/>
          </p:nvPr>
        </p:nvSpPr>
        <p:spPr>
          <a:xfrm>
            <a:off x="1676400" y="-5179"/>
            <a:ext cx="10515600" cy="918954"/>
          </a:xfrm>
        </p:spPr>
        <p:txBody>
          <a:bodyPr>
            <a:normAutofit/>
          </a:bodyPr>
          <a:lstStyle/>
          <a:p>
            <a:pPr algn="r"/>
            <a:r>
              <a:rPr lang="it-IT" sz="2500" dirty="0">
                <a:solidFill>
                  <a:srgbClr val="445364"/>
                </a:solidFill>
                <a:latin typeface="Fedra Sans Std Normal" panose="020B0504040000020004" pitchFamily="34" charset="0"/>
                <a:ea typeface="+mn-ea"/>
                <a:cs typeface="Arial" panose="020B0604020202020204" pitchFamily="34" charset="0"/>
              </a:rPr>
              <a:t>LA CULTURA </a:t>
            </a:r>
            <a:r>
              <a:rPr lang="it-IT" sz="2500" dirty="0" smtClean="0">
                <a:solidFill>
                  <a:srgbClr val="445364"/>
                </a:solidFill>
                <a:latin typeface="Fedra Sans Std Normal" panose="020B0504040000020004" pitchFamily="34" charset="0"/>
                <a:ea typeface="+mn-ea"/>
                <a:cs typeface="Arial" panose="020B0604020202020204" pitchFamily="34" charset="0"/>
              </a:rPr>
              <a:t>È </a:t>
            </a:r>
            <a:r>
              <a:rPr lang="it-IT" sz="2500" dirty="0">
                <a:solidFill>
                  <a:srgbClr val="445364"/>
                </a:solidFill>
                <a:latin typeface="Fedra Sans Std Normal" panose="020B0504040000020004" pitchFamily="34" charset="0"/>
                <a:ea typeface="+mn-ea"/>
                <a:cs typeface="Arial" panose="020B0604020202020204" pitchFamily="34" charset="0"/>
              </a:rPr>
              <a:t>UN BENE COMUNE E NON SOLO UN MERCATO</a:t>
            </a:r>
          </a:p>
        </p:txBody>
      </p:sp>
      <p:sp>
        <p:nvSpPr>
          <p:cNvPr id="6" name="CasellaDiTesto 5"/>
          <p:cNvSpPr txBox="1"/>
          <p:nvPr/>
        </p:nvSpPr>
        <p:spPr>
          <a:xfrm>
            <a:off x="245660" y="161250"/>
            <a:ext cx="990977" cy="369332"/>
          </a:xfrm>
          <a:prstGeom prst="rect">
            <a:avLst/>
          </a:prstGeom>
          <a:noFill/>
        </p:spPr>
        <p:txBody>
          <a:bodyPr wrap="none" rtlCol="0">
            <a:spAutoFit/>
          </a:bodyPr>
          <a:lstStyle/>
          <a:p>
            <a:r>
              <a:rPr lang="it-IT" dirty="0" smtClean="0">
                <a:solidFill>
                  <a:srgbClr val="C00000"/>
                </a:solidFill>
                <a:latin typeface="Fedra Sans Std Bold" panose="020B0804040000020004" pitchFamily="34" charset="0"/>
              </a:rPr>
              <a:t>BOZZA</a:t>
            </a:r>
            <a:endParaRPr lang="it-IT" dirty="0">
              <a:solidFill>
                <a:srgbClr val="C00000"/>
              </a:solidFill>
              <a:latin typeface="Fedra Sans Std Bold" panose="020B0804040000020004" pitchFamily="34" charset="0"/>
            </a:endParaRPr>
          </a:p>
        </p:txBody>
      </p:sp>
      <p:sp>
        <p:nvSpPr>
          <p:cNvPr id="7" name="Angolo ripiegato 6"/>
          <p:cNvSpPr/>
          <p:nvPr/>
        </p:nvSpPr>
        <p:spPr>
          <a:xfrm rot="559938">
            <a:off x="1518522" y="3897376"/>
            <a:ext cx="2399577" cy="2430282"/>
          </a:xfrm>
          <a:prstGeom prst="foldedCorner">
            <a:avLst>
              <a:gd name="adj" fmla="val 29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smtClean="0">
              <a:solidFill>
                <a:srgbClr val="7C98AB"/>
              </a:solidFill>
              <a:effectLst>
                <a:outerShdw blurRad="38100" dist="38100" dir="2700000" algn="tl">
                  <a:srgbClr val="000000">
                    <a:alpha val="43137"/>
                  </a:srgbClr>
                </a:outerShdw>
              </a:effectLst>
              <a:latin typeface="Fedra Sans Std Light" panose="020B0304040000020004" pitchFamily="34" charset="0"/>
            </a:endParaRPr>
          </a:p>
          <a:p>
            <a:pPr algn="ctr"/>
            <a:r>
              <a:rPr lang="it-IT" sz="1600" dirty="0" smtClean="0">
                <a:solidFill>
                  <a:srgbClr val="445364"/>
                </a:solidFill>
                <a:latin typeface="Fedra Sans Std Light" panose="020B0304040000020004" pitchFamily="34" charset="0"/>
              </a:rPr>
              <a:t>CRITICITA’:</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EQUIPARAZIONE AD ORGANIZZAZIONI COMMERCIALI</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CULTURA CREA</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2X1000</a:t>
            </a:r>
          </a:p>
          <a:p>
            <a:pPr marL="171450" indent="-171450">
              <a:buFont typeface="Wingdings" panose="05000000000000000000" pitchFamily="2" charset="2"/>
              <a:buChar char="ü"/>
            </a:pPr>
            <a:r>
              <a:rPr lang="it-IT" sz="1200" dirty="0" smtClean="0">
                <a:solidFill>
                  <a:srgbClr val="7C98AB"/>
                </a:solidFill>
                <a:latin typeface="Fedra Sans Std Light" panose="020B0304040000020004" pitchFamily="34" charset="0"/>
              </a:rPr>
              <a:t>BELLEZZA@GOVERNO.IT</a:t>
            </a:r>
            <a:endParaRPr lang="it-IT" sz="1200" dirty="0">
              <a:solidFill>
                <a:srgbClr val="7C98AB"/>
              </a:solidFill>
              <a:latin typeface="Fedra Sans Std Book" panose="020B0504040000020004" pitchFamily="34" charset="0"/>
            </a:endParaRPr>
          </a:p>
        </p:txBody>
      </p:sp>
      <p:pic>
        <p:nvPicPr>
          <p:cNvPr id="8" name="Immagin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8137383">
            <a:off x="1554513" y="3545643"/>
            <a:ext cx="657040" cy="657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 xmlns:p14="http://schemas.microsoft.com/office/powerpoint/2010/main" val="808260911"/>
              </p:ext>
            </p:extLst>
          </p:nvPr>
        </p:nvGraphicFramePr>
        <p:xfrm>
          <a:off x="113016" y="454298"/>
          <a:ext cx="7389402" cy="422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p:cNvSpPr/>
          <p:nvPr/>
        </p:nvSpPr>
        <p:spPr>
          <a:xfrm rot="18477072">
            <a:off x="11249731" y="683008"/>
            <a:ext cx="327378" cy="1319409"/>
          </a:xfrm>
          <a:prstGeom prst="rect">
            <a:avLst/>
          </a:prstGeom>
          <a:solidFill>
            <a:srgbClr val="7DB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rot="18477072">
            <a:off x="7468955" y="5311641"/>
            <a:ext cx="327378" cy="1319409"/>
          </a:xfrm>
          <a:prstGeom prst="rect">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174597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190466"/>
            <a:ext cx="10515600" cy="713662"/>
          </a:xfrm>
        </p:spPr>
        <p:txBody>
          <a:bodyPr>
            <a:normAutofit/>
          </a:bodyPr>
          <a:lstStyle/>
          <a:p>
            <a:pPr algn="r"/>
            <a:r>
              <a:rPr lang="it-IT" sz="2500" dirty="0">
                <a:solidFill>
                  <a:srgbClr val="445364"/>
                </a:solidFill>
                <a:latin typeface="Fedra Sans Std Normal" panose="020B0504040000020004" pitchFamily="34" charset="0"/>
                <a:ea typeface="+mn-ea"/>
                <a:cs typeface="Arial" panose="020B0604020202020204" pitchFamily="34" charset="0"/>
              </a:rPr>
              <a:t>L’IMPRESA CULTURALE E LA </a:t>
            </a:r>
            <a:r>
              <a:rPr lang="it-IT" sz="2500" dirty="0" smtClean="0">
                <a:solidFill>
                  <a:srgbClr val="445364"/>
                </a:solidFill>
                <a:latin typeface="Fedra Sans Std Normal" panose="020B0504040000020004" pitchFamily="34" charset="0"/>
                <a:ea typeface="+mn-ea"/>
                <a:cs typeface="Arial" panose="020B0604020202020204" pitchFamily="34" charset="0"/>
              </a:rPr>
              <a:t>FINALITA’ </a:t>
            </a:r>
            <a:r>
              <a:rPr lang="it-IT" sz="2500" dirty="0">
                <a:solidFill>
                  <a:srgbClr val="445364"/>
                </a:solidFill>
                <a:latin typeface="Fedra Sans Std Normal" panose="020B0504040000020004" pitchFamily="34" charset="0"/>
                <a:ea typeface="+mn-ea"/>
                <a:cs typeface="Arial" panose="020B0604020202020204" pitchFamily="34" charset="0"/>
              </a:rPr>
              <a:t>DI FRUIZIONE PUBBLICA</a:t>
            </a:r>
          </a:p>
        </p:txBody>
      </p:sp>
      <p:graphicFrame>
        <p:nvGraphicFramePr>
          <p:cNvPr id="4" name="Diagramma 3"/>
          <p:cNvGraphicFramePr/>
          <p:nvPr>
            <p:extLst>
              <p:ext uri="{D42A27DB-BD31-4B8C-83A1-F6EECF244321}">
                <p14:modId xmlns="" xmlns:p14="http://schemas.microsoft.com/office/powerpoint/2010/main" val="1970820819"/>
              </p:ext>
            </p:extLst>
          </p:nvPr>
        </p:nvGraphicFramePr>
        <p:xfrm>
          <a:off x="3267182" y="3369925"/>
          <a:ext cx="5515226" cy="3384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ext uri="{D42A27DB-BD31-4B8C-83A1-F6EECF244321}">
                <p14:modId xmlns="" xmlns:p14="http://schemas.microsoft.com/office/powerpoint/2010/main" val="1079774824"/>
              </p:ext>
            </p:extLst>
          </p:nvPr>
        </p:nvGraphicFramePr>
        <p:xfrm>
          <a:off x="770561" y="-955497"/>
          <a:ext cx="11188558" cy="6606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allout 14 2"/>
          <p:cNvSpPr/>
          <p:nvPr/>
        </p:nvSpPr>
        <p:spPr>
          <a:xfrm>
            <a:off x="9886879" y="5062198"/>
            <a:ext cx="2072239" cy="1047964"/>
          </a:xfrm>
          <a:prstGeom prst="accentBorderCallout2">
            <a:avLst>
              <a:gd name="adj1" fmla="val 18750"/>
              <a:gd name="adj2" fmla="val -8333"/>
              <a:gd name="adj3" fmla="val 18750"/>
              <a:gd name="adj4" fmla="val -16667"/>
              <a:gd name="adj5" fmla="val -22794"/>
              <a:gd name="adj6" fmla="val -71638"/>
            </a:avLst>
          </a:prstGeom>
          <a:noFill/>
          <a:ln>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53056B"/>
                </a:solidFill>
              </a:rPr>
              <a:t>SPESSO COMPLEMENTARE ALL’IMPRESA CULTURALE, FORNISCE PRODOTTI E SERVIZI CULTURALI IN GRADO </a:t>
            </a:r>
            <a:r>
              <a:rPr lang="it-IT" sz="1400" dirty="0" err="1" smtClean="0">
                <a:solidFill>
                  <a:srgbClr val="53056B"/>
                </a:solidFill>
              </a:rPr>
              <a:t>DI</a:t>
            </a:r>
            <a:r>
              <a:rPr lang="it-IT" sz="1400" dirty="0" smtClean="0">
                <a:solidFill>
                  <a:srgbClr val="53056B"/>
                </a:solidFill>
              </a:rPr>
              <a:t> QUALIFICARE L’OFFERTA</a:t>
            </a:r>
            <a:endParaRPr lang="it-IT" sz="1400" dirty="0">
              <a:solidFill>
                <a:srgbClr val="53056B"/>
              </a:solidFill>
            </a:endParaRPr>
          </a:p>
        </p:txBody>
      </p:sp>
      <p:sp>
        <p:nvSpPr>
          <p:cNvPr id="6" name="Callout 14 5"/>
          <p:cNvSpPr/>
          <p:nvPr/>
        </p:nvSpPr>
        <p:spPr>
          <a:xfrm rot="10800000">
            <a:off x="90472" y="4630683"/>
            <a:ext cx="2072239" cy="1020104"/>
          </a:xfrm>
          <a:prstGeom prst="accentBorderCallout2">
            <a:avLst>
              <a:gd name="adj1" fmla="val 18750"/>
              <a:gd name="adj2" fmla="val -8333"/>
              <a:gd name="adj3" fmla="val 11887"/>
              <a:gd name="adj4" fmla="val -18650"/>
              <a:gd name="adj5" fmla="val 25245"/>
              <a:gd name="adj6" fmla="val -71142"/>
            </a:avLst>
          </a:prstGeom>
          <a:noFill/>
          <a:ln>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solidFill>
                <a:srgbClr val="53056B"/>
              </a:solidFill>
            </a:endParaRPr>
          </a:p>
        </p:txBody>
      </p:sp>
      <p:sp>
        <p:nvSpPr>
          <p:cNvPr id="7" name="CasellaDiTesto 6"/>
          <p:cNvSpPr txBox="1"/>
          <p:nvPr/>
        </p:nvSpPr>
        <p:spPr>
          <a:xfrm>
            <a:off x="272882" y="4771403"/>
            <a:ext cx="1769504" cy="738664"/>
          </a:xfrm>
          <a:prstGeom prst="rect">
            <a:avLst/>
          </a:prstGeom>
          <a:noFill/>
        </p:spPr>
        <p:txBody>
          <a:bodyPr wrap="square" rtlCol="0">
            <a:spAutoFit/>
          </a:bodyPr>
          <a:lstStyle/>
          <a:p>
            <a:pPr algn="ctr"/>
            <a:r>
              <a:rPr lang="it-IT" sz="1400" dirty="0" smtClean="0">
                <a:solidFill>
                  <a:srgbClr val="C2347E"/>
                </a:solidFill>
              </a:rPr>
              <a:t>MISSIONE</a:t>
            </a:r>
            <a:r>
              <a:rPr lang="it-IT" sz="1200" dirty="0" smtClean="0">
                <a:solidFill>
                  <a:srgbClr val="C2347E"/>
                </a:solidFill>
              </a:rPr>
              <a:t> </a:t>
            </a:r>
            <a:r>
              <a:rPr lang="it-IT" sz="1400" dirty="0" smtClean="0">
                <a:solidFill>
                  <a:srgbClr val="C2347E"/>
                </a:solidFill>
              </a:rPr>
              <a:t>FONDAMENTALE</a:t>
            </a:r>
            <a:r>
              <a:rPr lang="it-IT" sz="1200" dirty="0" smtClean="0">
                <a:solidFill>
                  <a:srgbClr val="C2347E"/>
                </a:solidFill>
              </a:rPr>
              <a:t>: </a:t>
            </a:r>
            <a:r>
              <a:rPr lang="it-IT" sz="1400" dirty="0" smtClean="0">
                <a:solidFill>
                  <a:srgbClr val="C2347E"/>
                </a:solidFill>
              </a:rPr>
              <a:t>FRUIZIONE PUBBLICA</a:t>
            </a:r>
            <a:endParaRPr lang="it-IT" sz="1200" dirty="0">
              <a:solidFill>
                <a:srgbClr val="C2347E"/>
              </a:solidFill>
            </a:endParaRPr>
          </a:p>
        </p:txBody>
      </p:sp>
    </p:spTree>
    <p:extLst>
      <p:ext uri="{BB962C8B-B14F-4D97-AF65-F5344CB8AC3E}">
        <p14:creationId xmlns="" xmlns:p14="http://schemas.microsoft.com/office/powerpoint/2010/main" val="58353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917" y="177421"/>
            <a:ext cx="11940083" cy="846161"/>
          </a:xfrm>
        </p:spPr>
        <p:txBody>
          <a:bodyPr>
            <a:normAutofit/>
          </a:bodyPr>
          <a:lstStyle/>
          <a:p>
            <a:r>
              <a:rPr lang="it-IT" sz="2400" dirty="0" smtClean="0">
                <a:solidFill>
                  <a:srgbClr val="445364"/>
                </a:solidFill>
                <a:latin typeface="Fedra Sans Std Bold" panose="020B0804040000020004" pitchFamily="34" charset="0"/>
                <a:ea typeface="+mn-ea"/>
                <a:cs typeface="+mn-cs"/>
              </a:rPr>
              <a:t>SEGNALI DI RIPRESA: GLI ITALIANI TORNANO A SPENDERE PER LA CULTURA </a:t>
            </a:r>
            <a:endParaRPr lang="it-IT" sz="2000" dirty="0">
              <a:solidFill>
                <a:srgbClr val="445364"/>
              </a:solidFill>
              <a:latin typeface="Fedra Sans Std Bold" panose="020B0804040000020004" pitchFamily="34" charset="0"/>
              <a:ea typeface="+mn-ea"/>
              <a:cs typeface="+mn-cs"/>
            </a:endParaRPr>
          </a:p>
        </p:txBody>
      </p:sp>
      <p:sp>
        <p:nvSpPr>
          <p:cNvPr id="7" name="Rettangolo 6"/>
          <p:cNvSpPr/>
          <p:nvPr/>
        </p:nvSpPr>
        <p:spPr>
          <a:xfrm>
            <a:off x="4506320" y="1936218"/>
            <a:ext cx="3253285" cy="3029803"/>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atin typeface="Fedra Sans Std Bold" panose="020B0804040000020004" pitchFamily="34" charset="0"/>
              </a:rPr>
              <a:t>€ 68,4 MILIARDI</a:t>
            </a:r>
          </a:p>
          <a:p>
            <a:pPr algn="ctr"/>
            <a:r>
              <a:rPr lang="it-IT" dirty="0" smtClean="0">
                <a:latin typeface="Fedra Sans Std Bold" panose="020B0804040000020004" pitchFamily="34" charset="0"/>
              </a:rPr>
              <a:t>(+1,7% rispetto al 2015) </a:t>
            </a:r>
            <a:endParaRPr lang="it-IT" dirty="0">
              <a:latin typeface="Fedra Sans Std Bold" panose="020B0804040000020004" pitchFamily="34" charset="0"/>
            </a:endParaRPr>
          </a:p>
        </p:txBody>
      </p:sp>
      <p:sp>
        <p:nvSpPr>
          <p:cNvPr id="9" name="Rettangolo 8"/>
          <p:cNvSpPr/>
          <p:nvPr/>
        </p:nvSpPr>
        <p:spPr>
          <a:xfrm>
            <a:off x="398110" y="1955380"/>
            <a:ext cx="3253285" cy="3029803"/>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Fedra Sans Std Bold" panose="020B0804040000020004" pitchFamily="34" charset="0"/>
              </a:rPr>
              <a:t>SPESA DELLE FAMIGLIE ITALIANE PER CULTURA E </a:t>
            </a:r>
            <a:r>
              <a:rPr lang="it-IT" dirty="0" smtClean="0">
                <a:latin typeface="Fedra Sans Std Bold" panose="020B0804040000020004" pitchFamily="34" charset="0"/>
              </a:rPr>
              <a:t>RICREAZIONE NEL 2016</a:t>
            </a:r>
            <a:endParaRPr lang="it-IT" dirty="0">
              <a:latin typeface="Fedra Sans Std Bold" panose="020B0804040000020004" pitchFamily="34" charset="0"/>
            </a:endParaRPr>
          </a:p>
        </p:txBody>
      </p:sp>
      <p:sp>
        <p:nvSpPr>
          <p:cNvPr id="10" name="Rettangolo 9"/>
          <p:cNvSpPr/>
          <p:nvPr/>
        </p:nvSpPr>
        <p:spPr>
          <a:xfrm>
            <a:off x="8614530" y="1955380"/>
            <a:ext cx="3253285" cy="3029803"/>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edra Sans Std Bold" panose="020B0804040000020004" pitchFamily="34" charset="0"/>
              </a:rPr>
              <a:t>INCREMENTO SUPERIORE A QUELLO MEDIO DELLA SPESA TOTALE</a:t>
            </a:r>
          </a:p>
          <a:p>
            <a:pPr algn="ctr"/>
            <a:r>
              <a:rPr lang="it-IT" dirty="0" smtClean="0">
                <a:latin typeface="Fedra Sans Std Bold" panose="020B0804040000020004" pitchFamily="34" charset="0"/>
              </a:rPr>
              <a:t>(+1,5%)</a:t>
            </a:r>
            <a:endParaRPr lang="it-IT" dirty="0">
              <a:latin typeface="Fedra Sans Std Bold" panose="020B0804040000020004" pitchFamily="34" charset="0"/>
            </a:endParaRPr>
          </a:p>
        </p:txBody>
      </p:sp>
      <p:sp>
        <p:nvSpPr>
          <p:cNvPr id="12" name="Freccia a destra 11"/>
          <p:cNvSpPr/>
          <p:nvPr/>
        </p:nvSpPr>
        <p:spPr>
          <a:xfrm>
            <a:off x="3579510" y="3109042"/>
            <a:ext cx="715889" cy="684153"/>
          </a:xfrm>
          <a:prstGeom prst="rightArrow">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7680895" y="3128204"/>
            <a:ext cx="715889" cy="684153"/>
          </a:xfrm>
          <a:prstGeom prst="rightArrow">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565753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240949"/>
            <a:ext cx="10515600" cy="628296"/>
          </a:xfrm>
        </p:spPr>
        <p:txBody>
          <a:bodyPr>
            <a:normAutofit fontScale="90000"/>
          </a:bodyPr>
          <a:lstStyle/>
          <a:p>
            <a:pPr algn="r"/>
            <a:r>
              <a:rPr lang="it-IT" sz="2800" dirty="0" smtClean="0">
                <a:solidFill>
                  <a:srgbClr val="445364"/>
                </a:solidFill>
                <a:latin typeface="Fedra Sans Std Normal" panose="020B0504040000020004" pitchFamily="34" charset="0"/>
                <a:ea typeface="+mn-ea"/>
                <a:cs typeface="Arial" panose="020B0604020202020204" pitchFamily="34" charset="0"/>
              </a:rPr>
              <a:t>ACCOUNTABILITY: LE RESPONSABILITÀ DELL’IMPRESA CULTURALE</a:t>
            </a:r>
            <a:endParaRPr lang="it-IT" sz="2800" dirty="0">
              <a:solidFill>
                <a:srgbClr val="445364"/>
              </a:solidFill>
              <a:latin typeface="Fedra Sans Std Normal" panose="020B0504040000020004" pitchFamily="34" charset="0"/>
              <a:ea typeface="+mn-ea"/>
              <a:cs typeface="Arial" panose="020B0604020202020204" pitchFamily="34" charset="0"/>
            </a:endParaRPr>
          </a:p>
        </p:txBody>
      </p:sp>
      <p:sp>
        <p:nvSpPr>
          <p:cNvPr id="4" name="CasellaDiTesto 3"/>
          <p:cNvSpPr txBox="1"/>
          <p:nvPr/>
        </p:nvSpPr>
        <p:spPr>
          <a:xfrm>
            <a:off x="1069803" y="1691587"/>
            <a:ext cx="6895865" cy="3970318"/>
          </a:xfrm>
          <a:prstGeom prst="rect">
            <a:avLst/>
          </a:prstGeom>
          <a:noFill/>
        </p:spPr>
        <p:txBody>
          <a:bodyPr wrap="square" rtlCol="0">
            <a:spAutoFit/>
          </a:bodyPr>
          <a:lstStyle/>
          <a:p>
            <a:endParaRPr lang="it-IT" dirty="0">
              <a:solidFill>
                <a:srgbClr val="7C98AB"/>
              </a:solidFill>
              <a:latin typeface="Fedra Sans Std Book" panose="020B0504040000020004" pitchFamily="34" charset="0"/>
            </a:endParaRPr>
          </a:p>
          <a:p>
            <a:endParaRPr lang="it-IT" dirty="0">
              <a:solidFill>
                <a:srgbClr val="7C98AB"/>
              </a:solidFill>
              <a:latin typeface="Fedra Sans Std Book" panose="020B0504040000020004" pitchFamily="34" charset="0"/>
            </a:endParaRPr>
          </a:p>
          <a:p>
            <a:r>
              <a:rPr lang="it-IT" dirty="0" smtClean="0">
                <a:solidFill>
                  <a:srgbClr val="7C98AB"/>
                </a:solidFill>
                <a:latin typeface="Fedra Sans Std Book" panose="020B0504040000020004" pitchFamily="34" charset="0"/>
              </a:rPr>
              <a:t>ACCOUNTABILITY CULTURALE SIGNIFICA DAR CONTO DELL’UTILIZZO DELLE RISORSE CON RIFERIMENTO AI RISULTATI SOCIALI CONSEGUITI E AI BISOGNI COLLETTIVI</a:t>
            </a:r>
          </a:p>
          <a:p>
            <a:endParaRPr lang="it-IT" dirty="0">
              <a:solidFill>
                <a:srgbClr val="7C98AB"/>
              </a:solidFill>
              <a:latin typeface="Fedra Sans Std Book" panose="020B0504040000020004" pitchFamily="34" charset="0"/>
            </a:endParaRPr>
          </a:p>
          <a:p>
            <a:r>
              <a:rPr lang="it-IT" dirty="0" smtClean="0">
                <a:solidFill>
                  <a:srgbClr val="7C98AB"/>
                </a:solidFill>
                <a:latin typeface="Fedra Sans Std Book" panose="020B0504040000020004" pitchFamily="34" charset="0"/>
              </a:rPr>
              <a:t>PER LE IMPRESE CULTURALI IL RUOLO DELL’ACCOUNTABILITY HA UN SIGNIFICATO PIU’ PROFONDO RISPETTO AD ALTRE ENTITÀ IMPRENDITORIALI</a:t>
            </a:r>
          </a:p>
          <a:p>
            <a:endParaRPr lang="it-IT" dirty="0">
              <a:solidFill>
                <a:srgbClr val="7C98AB"/>
              </a:solidFill>
              <a:latin typeface="Fedra Sans Std Book" panose="020B0504040000020004" pitchFamily="34" charset="0"/>
            </a:endParaRPr>
          </a:p>
          <a:p>
            <a:r>
              <a:rPr lang="it-IT" dirty="0" smtClean="0">
                <a:solidFill>
                  <a:srgbClr val="7C98AB"/>
                </a:solidFill>
                <a:latin typeface="Fedra Sans Std Book" panose="020B0504040000020004" pitchFamily="34" charset="0"/>
              </a:rPr>
              <a:t>OCCORRE INDIVIDUARE UNA </a:t>
            </a:r>
            <a:r>
              <a:rPr lang="it-IT" b="1" dirty="0">
                <a:solidFill>
                  <a:srgbClr val="7C98AB"/>
                </a:solidFill>
                <a:latin typeface="Fedra Sans Std Book" panose="020B0504040000020004" pitchFamily="34" charset="0"/>
              </a:rPr>
              <a:t>METRICA CONDIVISA </a:t>
            </a:r>
            <a:r>
              <a:rPr lang="it-IT" dirty="0">
                <a:solidFill>
                  <a:srgbClr val="7C98AB"/>
                </a:solidFill>
                <a:latin typeface="Fedra Sans Std Book" panose="020B0504040000020004" pitchFamily="34" charset="0"/>
              </a:rPr>
              <a:t>CHE VALORIZZI LE </a:t>
            </a:r>
            <a:r>
              <a:rPr lang="it-IT" dirty="0" smtClean="0">
                <a:solidFill>
                  <a:srgbClr val="7C98AB"/>
                </a:solidFill>
                <a:latin typeface="Fedra Sans Std Book" panose="020B0504040000020004" pitchFamily="34" charset="0"/>
              </a:rPr>
              <a:t>ATTIVITA’ </a:t>
            </a:r>
            <a:r>
              <a:rPr lang="it-IT" dirty="0">
                <a:solidFill>
                  <a:srgbClr val="7C98AB"/>
                </a:solidFill>
                <a:latin typeface="Fedra Sans Std Book" panose="020B0504040000020004" pitchFamily="34" charset="0"/>
              </a:rPr>
              <a:t>FINALIZZATE A CREARE COESIONE SOCIALE, A FAVORIRE IL DIALOGO </a:t>
            </a:r>
            <a:r>
              <a:rPr lang="it-IT" dirty="0" smtClean="0">
                <a:solidFill>
                  <a:srgbClr val="7C98AB"/>
                </a:solidFill>
                <a:latin typeface="Fedra Sans Std Book" panose="020B0504040000020004" pitchFamily="34" charset="0"/>
              </a:rPr>
              <a:t>INTERCULTURALE, </a:t>
            </a:r>
            <a:r>
              <a:rPr lang="it-IT" dirty="0">
                <a:solidFill>
                  <a:srgbClr val="7C98AB"/>
                </a:solidFill>
                <a:latin typeface="Fedra Sans Std Book" panose="020B0504040000020004" pitchFamily="34" charset="0"/>
              </a:rPr>
              <a:t>A PROMUOVERE LA PARTECIPAZIONE DI PUBBLICI</a:t>
            </a:r>
          </a:p>
        </p:txBody>
      </p:sp>
      <p:sp>
        <p:nvSpPr>
          <p:cNvPr id="5" name="Rettangolo 4"/>
          <p:cNvSpPr/>
          <p:nvPr/>
        </p:nvSpPr>
        <p:spPr>
          <a:xfrm>
            <a:off x="8547671" y="1421558"/>
            <a:ext cx="3278832" cy="4076131"/>
          </a:xfrm>
          <a:prstGeom prst="rect">
            <a:avLst/>
          </a:prstGeom>
          <a:solidFill>
            <a:srgbClr val="445364"/>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effectLst>
                <a:outerShdw blurRad="38100" dist="38100" dir="2700000" algn="tl">
                  <a:srgbClr val="000000">
                    <a:alpha val="43137"/>
                  </a:srgbClr>
                </a:outerShdw>
              </a:effectLst>
              <a:latin typeface="Fedra Sans Std Bold" panose="020B0804040000020004" pitchFamily="34" charset="0"/>
            </a:endParaRPr>
          </a:p>
        </p:txBody>
      </p:sp>
      <p:sp>
        <p:nvSpPr>
          <p:cNvPr id="6" name="Rettangolo 5"/>
          <p:cNvSpPr/>
          <p:nvPr/>
        </p:nvSpPr>
        <p:spPr>
          <a:xfrm>
            <a:off x="8365069" y="1691587"/>
            <a:ext cx="2875735" cy="687722"/>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IMPATTO ECONOMICO </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7" name="Rettangolo 6"/>
          <p:cNvSpPr/>
          <p:nvPr/>
        </p:nvSpPr>
        <p:spPr>
          <a:xfrm>
            <a:off x="8386009" y="2601546"/>
            <a:ext cx="2875735" cy="687722"/>
          </a:xfrm>
          <a:prstGeom prst="rect">
            <a:avLst/>
          </a:prstGeom>
          <a:solidFill>
            <a:srgbClr val="5B9BD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IMPATTO SOCIALE</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8" name="Rettangolo 7"/>
          <p:cNvSpPr/>
          <p:nvPr/>
        </p:nvSpPr>
        <p:spPr>
          <a:xfrm>
            <a:off x="8386009" y="3547703"/>
            <a:ext cx="2875735" cy="687722"/>
          </a:xfrm>
          <a:prstGeom prst="rect">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IMPATTO OPERATIVO</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9" name="Rettangolo 8"/>
          <p:cNvSpPr/>
          <p:nvPr/>
        </p:nvSpPr>
        <p:spPr>
          <a:xfrm>
            <a:off x="8386009" y="4474817"/>
            <a:ext cx="2875735" cy="687722"/>
          </a:xfrm>
          <a:prstGeom prst="rect">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effectLst>
                  <a:outerShdw blurRad="38100" dist="38100" dir="2700000" algn="tl">
                    <a:srgbClr val="000000">
                      <a:alpha val="43137"/>
                    </a:srgbClr>
                  </a:outerShdw>
                </a:effectLst>
                <a:latin typeface="Fedra Sans Std Bold" panose="020B0804040000020004" pitchFamily="34" charset="0"/>
              </a:rPr>
              <a:t>IMPATTO  CULTURALE</a:t>
            </a:r>
            <a:endParaRPr lang="it-IT" sz="1400" dirty="0">
              <a:effectLst>
                <a:outerShdw blurRad="38100" dist="38100" dir="2700000" algn="tl">
                  <a:srgbClr val="000000">
                    <a:alpha val="43137"/>
                  </a:srgbClr>
                </a:outerShdw>
              </a:effectLst>
              <a:latin typeface="Fedra Sans Std Bold" panose="020B0804040000020004" pitchFamily="34" charset="0"/>
            </a:endParaRPr>
          </a:p>
        </p:txBody>
      </p:sp>
      <p:sp>
        <p:nvSpPr>
          <p:cNvPr id="11" name="CasellaDiTesto 10"/>
          <p:cNvSpPr txBox="1"/>
          <p:nvPr/>
        </p:nvSpPr>
        <p:spPr>
          <a:xfrm>
            <a:off x="1265499" y="1324726"/>
            <a:ext cx="3252237" cy="369332"/>
          </a:xfrm>
          <a:prstGeom prst="rect">
            <a:avLst/>
          </a:prstGeom>
          <a:noFill/>
        </p:spPr>
        <p:txBody>
          <a:bodyPr wrap="none" rtlCol="0">
            <a:spAutoFit/>
          </a:bodyPr>
          <a:lstStyle/>
          <a:p>
            <a:r>
              <a:rPr lang="it-IT" dirty="0" smtClean="0">
                <a:solidFill>
                  <a:srgbClr val="445364"/>
                </a:solidFill>
                <a:latin typeface="Fedra Sans Std Bold" panose="020B0804040000020004" pitchFamily="34" charset="0"/>
              </a:rPr>
              <a:t>QUALITÀ E SOSTENIBILITÀ</a:t>
            </a:r>
            <a:endParaRPr lang="it-IT" dirty="0">
              <a:solidFill>
                <a:srgbClr val="445364"/>
              </a:solidFill>
              <a:latin typeface="Fedra Sans Std Bold" panose="020B0804040000020004" pitchFamily="34" charset="0"/>
            </a:endParaRPr>
          </a:p>
        </p:txBody>
      </p:sp>
      <p:sp>
        <p:nvSpPr>
          <p:cNvPr id="10" name="Ovale 9"/>
          <p:cNvSpPr/>
          <p:nvPr/>
        </p:nvSpPr>
        <p:spPr>
          <a:xfrm>
            <a:off x="682203" y="2273005"/>
            <a:ext cx="357509" cy="361836"/>
          </a:xfrm>
          <a:prstGeom prst="ellipse">
            <a:avLst/>
          </a:prstGeom>
          <a:solidFill>
            <a:schemeClr val="bg1"/>
          </a:solidFill>
          <a:ln w="28575">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solidFill>
                <a:srgbClr val="53056B"/>
              </a:solidFill>
            </a:endParaRPr>
          </a:p>
        </p:txBody>
      </p:sp>
      <p:sp>
        <p:nvSpPr>
          <p:cNvPr id="12" name="Ovale 11"/>
          <p:cNvSpPr/>
          <p:nvPr/>
        </p:nvSpPr>
        <p:spPr>
          <a:xfrm>
            <a:off x="682202" y="3375385"/>
            <a:ext cx="357509" cy="361836"/>
          </a:xfrm>
          <a:prstGeom prst="ellipse">
            <a:avLst/>
          </a:prstGeom>
          <a:solidFill>
            <a:schemeClr val="bg1"/>
          </a:solidFill>
          <a:ln w="28575">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solidFill>
                <a:srgbClr val="53056B"/>
              </a:solidFill>
            </a:endParaRPr>
          </a:p>
        </p:txBody>
      </p:sp>
      <p:sp>
        <p:nvSpPr>
          <p:cNvPr id="13" name="Ovale 12"/>
          <p:cNvSpPr/>
          <p:nvPr/>
        </p:nvSpPr>
        <p:spPr>
          <a:xfrm>
            <a:off x="682202" y="4456842"/>
            <a:ext cx="357509" cy="361836"/>
          </a:xfrm>
          <a:prstGeom prst="ellipse">
            <a:avLst/>
          </a:prstGeom>
          <a:solidFill>
            <a:schemeClr val="bg1"/>
          </a:solidFill>
          <a:ln w="28575">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solidFill>
                <a:srgbClr val="53056B"/>
              </a:solidFill>
            </a:endParaRPr>
          </a:p>
        </p:txBody>
      </p:sp>
    </p:spTree>
    <p:extLst>
      <p:ext uri="{BB962C8B-B14F-4D97-AF65-F5344CB8AC3E}">
        <p14:creationId xmlns="" xmlns:p14="http://schemas.microsoft.com/office/powerpoint/2010/main" val="991979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7164" y="105819"/>
            <a:ext cx="9989023" cy="849526"/>
          </a:xfrm>
        </p:spPr>
        <p:txBody>
          <a:bodyPr>
            <a:normAutofit/>
          </a:bodyPr>
          <a:lstStyle/>
          <a:p>
            <a:pPr algn="r"/>
            <a:r>
              <a:rPr lang="it-IT" sz="2500" dirty="0" smtClean="0">
                <a:solidFill>
                  <a:srgbClr val="445364"/>
                </a:solidFill>
                <a:latin typeface="Fedra Sans Std Normal" panose="020B0504040000020004" pitchFamily="34" charset="0"/>
                <a:ea typeface="+mn-ea"/>
                <a:cs typeface="Arial" panose="020B0604020202020204" pitchFamily="34" charset="0"/>
              </a:rPr>
              <a:t>LE ALTRE MODALITÀ DI FARE CULTURA</a:t>
            </a:r>
            <a:endParaRPr lang="it-IT" sz="2500" dirty="0">
              <a:solidFill>
                <a:srgbClr val="445364"/>
              </a:solidFill>
              <a:latin typeface="Fedra Sans Std Normal" panose="020B0504040000020004" pitchFamily="34" charset="0"/>
              <a:ea typeface="+mn-ea"/>
              <a:cs typeface="Arial" panose="020B0604020202020204" pitchFamily="34" charset="0"/>
            </a:endParaRPr>
          </a:p>
        </p:txBody>
      </p:sp>
      <p:sp>
        <p:nvSpPr>
          <p:cNvPr id="7" name="Fumetto 3 6"/>
          <p:cNvSpPr/>
          <p:nvPr/>
        </p:nvSpPr>
        <p:spPr>
          <a:xfrm>
            <a:off x="9739901" y="4489806"/>
            <a:ext cx="1828800" cy="1890445"/>
          </a:xfrm>
          <a:prstGeom prst="wedgeEllipseCallout">
            <a:avLst>
              <a:gd name="adj1" fmla="val 55572"/>
              <a:gd name="adj2" fmla="val 52174"/>
            </a:avLst>
          </a:prstGeom>
          <a:solidFill>
            <a:srgbClr val="35A16B"/>
          </a:solidFill>
          <a:ln>
            <a:solidFill>
              <a:srgbClr val="7C9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SOCIETA’ BENEFITA’</a:t>
            </a:r>
            <a:endParaRPr lang="it-IT" dirty="0"/>
          </a:p>
        </p:txBody>
      </p:sp>
      <p:graphicFrame>
        <p:nvGraphicFramePr>
          <p:cNvPr id="8" name="Diagramma 7"/>
          <p:cNvGraphicFramePr/>
          <p:nvPr>
            <p:extLst>
              <p:ext uri="{D42A27DB-BD31-4B8C-83A1-F6EECF244321}">
                <p14:modId xmlns="" xmlns:p14="http://schemas.microsoft.com/office/powerpoint/2010/main" val="1256691903"/>
              </p:ext>
            </p:extLst>
          </p:nvPr>
        </p:nvGraphicFramePr>
        <p:xfrm>
          <a:off x="263705" y="-1564508"/>
          <a:ext cx="11568701" cy="805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50704" y="3970105"/>
            <a:ext cx="2800993" cy="2800993"/>
          </a:xfrm>
          <a:prstGeom prst="rect">
            <a:avLst/>
          </a:prstGeom>
        </p:spPr>
      </p:pic>
      <p:pic>
        <p:nvPicPr>
          <p:cNvPr id="9" name="Immagin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044805" y="3970104"/>
            <a:ext cx="2800993" cy="2800993"/>
          </a:xfrm>
          <a:prstGeom prst="rect">
            <a:avLst/>
          </a:prstGeom>
        </p:spPr>
      </p:pic>
    </p:spTree>
    <p:extLst>
      <p:ext uri="{BB962C8B-B14F-4D97-AF65-F5344CB8AC3E}">
        <p14:creationId xmlns="" xmlns:p14="http://schemas.microsoft.com/office/powerpoint/2010/main" val="1319392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604552" y="0"/>
            <a:ext cx="6587447" cy="6880578"/>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dirty="0"/>
          </a:p>
        </p:txBody>
      </p:sp>
      <p:sp>
        <p:nvSpPr>
          <p:cNvPr id="2" name="Titolo 1"/>
          <p:cNvSpPr>
            <a:spLocks noGrp="1"/>
          </p:cNvSpPr>
          <p:nvPr>
            <p:ph type="title"/>
          </p:nvPr>
        </p:nvSpPr>
        <p:spPr>
          <a:xfrm>
            <a:off x="5499241" y="65794"/>
            <a:ext cx="6798067" cy="652016"/>
          </a:xfrm>
        </p:spPr>
        <p:txBody>
          <a:bodyPr>
            <a:normAutofit fontScale="90000"/>
          </a:bodyPr>
          <a:lstStyle/>
          <a:p>
            <a:pPr algn="r"/>
            <a:r>
              <a:rPr lang="it-IT" sz="2300" dirty="0">
                <a:solidFill>
                  <a:srgbClr val="445364"/>
                </a:solidFill>
                <a:latin typeface="Fedra Sans Std Normal" panose="020B0504040000020004" pitchFamily="34" charset="0"/>
                <a:ea typeface="+mn-ea"/>
                <a:cs typeface="Arial" panose="020B0604020202020204" pitchFamily="34" charset="0"/>
              </a:rPr>
              <a:t>IMPRESA CULTURALE E NUOVA OCCUPAZIONE</a:t>
            </a:r>
          </a:p>
        </p:txBody>
      </p:sp>
      <p:sp>
        <p:nvSpPr>
          <p:cNvPr id="5" name="Rettangolo 4"/>
          <p:cNvSpPr/>
          <p:nvPr/>
        </p:nvSpPr>
        <p:spPr>
          <a:xfrm>
            <a:off x="610540" y="665010"/>
            <a:ext cx="4857964" cy="5262979"/>
          </a:xfrm>
          <a:prstGeom prst="rect">
            <a:avLst/>
          </a:prstGeom>
        </p:spPr>
        <p:txBody>
          <a:bodyPr wrap="square">
            <a:spAutoFit/>
          </a:bodyPr>
          <a:lstStyle/>
          <a:p>
            <a:r>
              <a:rPr lang="it-IT" sz="2400" dirty="0" smtClean="0">
                <a:solidFill>
                  <a:srgbClr val="445364"/>
                </a:solidFill>
                <a:latin typeface="Fedra Sans Std Book" panose="020B0504040000020004" pitchFamily="34" charset="0"/>
              </a:rPr>
              <a:t>Tasso di disoccupazione Italia 11,1%</a:t>
            </a:r>
          </a:p>
          <a:p>
            <a:r>
              <a:rPr lang="it-IT" sz="2400" dirty="0" smtClean="0">
                <a:solidFill>
                  <a:srgbClr val="445364"/>
                </a:solidFill>
                <a:latin typeface="Fedra Sans Std Book" panose="020B0504040000020004" pitchFamily="34" charset="0"/>
              </a:rPr>
              <a:t>Tasso di disoccupazione 25-34 anni </a:t>
            </a:r>
            <a:r>
              <a:rPr lang="it-IT" sz="2400" dirty="0" smtClean="0">
                <a:solidFill>
                  <a:srgbClr val="445364"/>
                </a:solidFill>
                <a:latin typeface="Fedra Sans Std Book" panose="020B0504040000020004" pitchFamily="34" charset="0"/>
              </a:rPr>
              <a:t>17,1</a:t>
            </a:r>
            <a:r>
              <a:rPr lang="it-IT" sz="2400" dirty="0" smtClean="0">
                <a:solidFill>
                  <a:srgbClr val="445364"/>
                </a:solidFill>
                <a:latin typeface="Fedra Sans Std Book" panose="020B0504040000020004" pitchFamily="34" charset="0"/>
              </a:rPr>
              <a:t>% (con popolazione inattiva del 26%)</a:t>
            </a:r>
            <a:endParaRPr lang="it-IT" sz="2400" dirty="0" smtClean="0">
              <a:solidFill>
                <a:srgbClr val="445364"/>
              </a:solidFill>
              <a:latin typeface="Fedra Sans Std Book" panose="020B0504040000020004" pitchFamily="34" charset="0"/>
            </a:endParaRPr>
          </a:p>
          <a:p>
            <a:r>
              <a:rPr lang="it-IT" sz="2400" dirty="0" smtClean="0">
                <a:solidFill>
                  <a:srgbClr val="445364"/>
                </a:solidFill>
                <a:latin typeface="Fedra Sans Std Book" panose="020B0504040000020004" pitchFamily="34" charset="0"/>
              </a:rPr>
              <a:t>Lo </a:t>
            </a:r>
            <a:r>
              <a:rPr lang="it-IT" sz="2400" dirty="0">
                <a:solidFill>
                  <a:srgbClr val="445364"/>
                </a:solidFill>
                <a:latin typeface="Fedra Sans Std Book" panose="020B0504040000020004" pitchFamily="34" charset="0"/>
              </a:rPr>
              <a:t>sviluppo dell’impresa culturale con finalità di pubblica fruizione potrebbe assorbire quote crescenti di disoccupazione giovanile, in particolare quella con competenze umanistiche, e dare prospettive ai molteplici corsi universitari in cultural management </a:t>
            </a: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411711"/>
            <a:ext cx="10058400" cy="472046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894093" y="1258610"/>
            <a:ext cx="9092628" cy="4549675"/>
          </a:xfrm>
          <a:prstGeom prst="rect">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3747911" y="286103"/>
            <a:ext cx="8444089" cy="571853"/>
          </a:xfrm>
        </p:spPr>
        <p:txBody>
          <a:bodyPr>
            <a:normAutofit fontScale="90000"/>
          </a:bodyPr>
          <a:lstStyle/>
          <a:p>
            <a:pPr algn="r"/>
            <a:r>
              <a:rPr lang="it-IT" sz="2300" dirty="0" smtClean="0">
                <a:solidFill>
                  <a:srgbClr val="445364"/>
                </a:solidFill>
                <a:latin typeface="Fedra Sans Std Normal" panose="020B0504040000020004" pitchFamily="34" charset="0"/>
                <a:ea typeface="+mn-ea"/>
                <a:cs typeface="Arial" panose="020B0604020202020204" pitchFamily="34" charset="0"/>
              </a:rPr>
              <a:t>LE COMPETENZE PER UNA NUOVA QUALITÀ DELLO SVILUPPO</a:t>
            </a:r>
            <a:endParaRPr lang="it-IT" sz="2300" dirty="0">
              <a:solidFill>
                <a:srgbClr val="445364"/>
              </a:solidFill>
              <a:latin typeface="Fedra Sans Std Normal" panose="020B0504040000020004" pitchFamily="34" charset="0"/>
              <a:ea typeface="+mn-ea"/>
              <a:cs typeface="Arial" panose="020B0604020202020204" pitchFamily="34" charset="0"/>
            </a:endParaRPr>
          </a:p>
        </p:txBody>
      </p:sp>
      <p:sp>
        <p:nvSpPr>
          <p:cNvPr id="6" name="Rettangolo 5"/>
          <p:cNvSpPr/>
          <p:nvPr/>
        </p:nvSpPr>
        <p:spPr>
          <a:xfrm>
            <a:off x="4468752" y="1746970"/>
            <a:ext cx="8082844" cy="4401205"/>
          </a:xfrm>
          <a:prstGeom prst="rect">
            <a:avLst/>
          </a:prstGeom>
        </p:spPr>
        <p:txBody>
          <a:bodyPr wrap="square">
            <a:spAutoFit/>
          </a:bodyPr>
          <a:lstStyle/>
          <a:p>
            <a:r>
              <a:rPr lang="it-IT" sz="2800" dirty="0" smtClean="0">
                <a:solidFill>
                  <a:schemeClr val="bg1"/>
                </a:solidFill>
                <a:latin typeface="Fedra Sans Std Book" panose="020B0504040000020004" pitchFamily="34" charset="0"/>
              </a:rPr>
              <a:t>SCUOLA DEL PATRIMONIO CULTURALE</a:t>
            </a:r>
          </a:p>
          <a:p>
            <a:endParaRPr lang="it-IT" sz="2800" dirty="0">
              <a:solidFill>
                <a:schemeClr val="bg1"/>
              </a:solidFill>
              <a:latin typeface="Fedra Sans Std Book" panose="020B0504040000020004" pitchFamily="34" charset="0"/>
            </a:endParaRPr>
          </a:p>
          <a:p>
            <a:endParaRPr lang="it-IT" sz="2800" dirty="0" smtClean="0">
              <a:solidFill>
                <a:schemeClr val="bg1"/>
              </a:solidFill>
              <a:latin typeface="Fedra Sans Std Book" panose="020B0504040000020004" pitchFamily="34" charset="0"/>
            </a:endParaRPr>
          </a:p>
          <a:p>
            <a:r>
              <a:rPr lang="it-IT" sz="2800" dirty="0" smtClean="0">
                <a:solidFill>
                  <a:schemeClr val="bg1"/>
                </a:solidFill>
                <a:latin typeface="Fedra Sans Std Book" panose="020B0504040000020004" pitchFamily="34" charset="0"/>
              </a:rPr>
              <a:t>PON </a:t>
            </a:r>
            <a:r>
              <a:rPr lang="it-IT" sz="2800" dirty="0">
                <a:solidFill>
                  <a:schemeClr val="bg1"/>
                </a:solidFill>
                <a:latin typeface="Fedra Sans Std Book" panose="020B0504040000020004" pitchFamily="34" charset="0"/>
              </a:rPr>
              <a:t>GOVERNANCE </a:t>
            </a:r>
            <a:r>
              <a:rPr lang="it-IT" sz="2800" dirty="0" smtClean="0">
                <a:solidFill>
                  <a:schemeClr val="bg1"/>
                </a:solidFill>
                <a:latin typeface="Fedra Sans Std Book" panose="020B0504040000020004" pitchFamily="34" charset="0"/>
              </a:rPr>
              <a:t>PROGETTAZIONE INTEGRATA</a:t>
            </a:r>
          </a:p>
          <a:p>
            <a:endParaRPr lang="it-IT" sz="2800" dirty="0">
              <a:solidFill>
                <a:schemeClr val="bg1"/>
              </a:solidFill>
              <a:latin typeface="Fedra Sans Std Book" panose="020B0504040000020004" pitchFamily="34" charset="0"/>
            </a:endParaRPr>
          </a:p>
          <a:p>
            <a:endParaRPr lang="it-IT" sz="2800" dirty="0" smtClean="0">
              <a:solidFill>
                <a:schemeClr val="bg1"/>
              </a:solidFill>
              <a:latin typeface="Fedra Sans Std Book" panose="020B0504040000020004" pitchFamily="34" charset="0"/>
            </a:endParaRPr>
          </a:p>
          <a:p>
            <a:r>
              <a:rPr lang="it-IT" sz="2800" dirty="0" smtClean="0">
                <a:solidFill>
                  <a:schemeClr val="bg1"/>
                </a:solidFill>
                <a:latin typeface="Fedra Sans Std Book" panose="020B0504040000020004" pitchFamily="34" charset="0"/>
              </a:rPr>
              <a:t>SCUOLA </a:t>
            </a:r>
            <a:r>
              <a:rPr lang="it-IT" sz="2800" dirty="0">
                <a:solidFill>
                  <a:schemeClr val="bg1"/>
                </a:solidFill>
                <a:latin typeface="Fedra Sans Std Book" panose="020B0504040000020004" pitchFamily="34" charset="0"/>
              </a:rPr>
              <a:t>DI GOVERNO LOCALE PER LO SVILUPPO A BASE CULTURALE</a:t>
            </a:r>
          </a:p>
          <a:p>
            <a:endParaRPr lang="it-IT" sz="2800" dirty="0">
              <a:solidFill>
                <a:schemeClr val="bg1"/>
              </a:solidFill>
              <a:latin typeface="Fedra Sans Std Book" panose="020B0504040000020004" pitchFamily="34" charset="0"/>
            </a:endParaRPr>
          </a:p>
        </p:txBody>
      </p:sp>
      <p:sp>
        <p:nvSpPr>
          <p:cNvPr id="9" name="CasellaDiTesto 8"/>
          <p:cNvSpPr txBox="1"/>
          <p:nvPr/>
        </p:nvSpPr>
        <p:spPr>
          <a:xfrm>
            <a:off x="3609061" y="1508731"/>
            <a:ext cx="981090" cy="923330"/>
          </a:xfrm>
          <a:prstGeom prst="rect">
            <a:avLst/>
          </a:prstGeom>
          <a:noFill/>
        </p:spPr>
        <p:txBody>
          <a:bodyPr wrap="square" rtlCol="0">
            <a:spAutoFit/>
          </a:bodyPr>
          <a:lstStyle/>
          <a:p>
            <a:pPr marL="285750" indent="-285750">
              <a:buFont typeface="Wingdings" panose="05000000000000000000" pitchFamily="2" charset="2"/>
              <a:buChar char="ü"/>
            </a:pPr>
            <a:r>
              <a:rPr lang="it-IT" sz="5400" dirty="0">
                <a:solidFill>
                  <a:srgbClr val="C2347E"/>
                </a:solidFill>
                <a:latin typeface="Georgia" panose="02040502050405020303" pitchFamily="18" charset="0"/>
              </a:rPr>
              <a:t> </a:t>
            </a:r>
          </a:p>
        </p:txBody>
      </p:sp>
      <p:sp>
        <p:nvSpPr>
          <p:cNvPr id="10" name="Rettangolo 9"/>
          <p:cNvSpPr/>
          <p:nvPr/>
        </p:nvSpPr>
        <p:spPr>
          <a:xfrm>
            <a:off x="3609061" y="2920421"/>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FF9900"/>
                </a:solidFill>
                <a:latin typeface="Georgia" panose="02040502050405020303" pitchFamily="18" charset="0"/>
              </a:rPr>
              <a:t> </a:t>
            </a:r>
          </a:p>
        </p:txBody>
      </p:sp>
      <p:sp>
        <p:nvSpPr>
          <p:cNvPr id="11" name="Rettangolo 10"/>
          <p:cNvSpPr/>
          <p:nvPr/>
        </p:nvSpPr>
        <p:spPr>
          <a:xfrm>
            <a:off x="3609061" y="4620355"/>
            <a:ext cx="981090" cy="923330"/>
          </a:xfrm>
          <a:prstGeom prst="rect">
            <a:avLst/>
          </a:prstGeom>
        </p:spPr>
        <p:txBody>
          <a:bodyPr wrap="square">
            <a:spAutoFit/>
          </a:bodyPr>
          <a:lstStyle/>
          <a:p>
            <a:pPr marL="285750" lvl="0" indent="-285750">
              <a:buFont typeface="Wingdings" panose="05000000000000000000" pitchFamily="2" charset="2"/>
              <a:buChar char="ü"/>
            </a:pPr>
            <a:r>
              <a:rPr lang="it-IT" sz="5400" dirty="0">
                <a:solidFill>
                  <a:srgbClr val="7DBC00"/>
                </a:solidFill>
                <a:latin typeface="Georgia" panose="02040502050405020303" pitchFamily="18" charset="0"/>
              </a:rPr>
              <a:t> </a:t>
            </a: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1616" y="1614745"/>
            <a:ext cx="3412665" cy="4533430"/>
          </a:xfrm>
          <a:prstGeom prst="rect">
            <a:avLst/>
          </a:prstGeom>
        </p:spPr>
      </p:pic>
    </p:spTree>
    <p:extLst>
      <p:ext uri="{BB962C8B-B14F-4D97-AF65-F5344CB8AC3E}">
        <p14:creationId xmlns="" xmlns:p14="http://schemas.microsoft.com/office/powerpoint/2010/main" val="3054875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smtClean="0"/>
              <a:t>PIANO </a:t>
            </a:r>
            <a:r>
              <a:rPr lang="it-IT" dirty="0" smtClean="0"/>
              <a:t>STRATEGICO TURISMO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PST 2017-2022 ha riportato la programmazione in materia turistica al centro delle politiche nazionali di </a:t>
            </a:r>
            <a:r>
              <a:rPr lang="it-IT" dirty="0" err="1" smtClean="0"/>
              <a:t>medio-lungo</a:t>
            </a:r>
            <a:r>
              <a:rPr lang="it-IT" dirty="0" smtClean="0"/>
              <a:t> periodo</a:t>
            </a:r>
          </a:p>
          <a:p>
            <a:endParaRPr lang="it-IT" dirty="0" smtClean="0"/>
          </a:p>
          <a:p>
            <a:r>
              <a:rPr lang="it-IT" dirty="0" smtClean="0"/>
              <a:t>Il Programma rilancia il patrimonio culturale, i paesaggi, le città e i territori quali espressioni di identità territoriale e fattori distintivi di competitività</a:t>
            </a:r>
          </a:p>
          <a:p>
            <a:pPr>
              <a:buNone/>
            </a:pPr>
            <a:endParaRPr lang="it-IT" dirty="0" smtClean="0"/>
          </a:p>
          <a:p>
            <a:r>
              <a:rPr lang="it-IT" dirty="0" smtClean="0"/>
              <a:t>2016 Anno dei Cammini (Atlante digitale aperto - 41 Cammini)</a:t>
            </a:r>
          </a:p>
          <a:p>
            <a:r>
              <a:rPr lang="it-IT" dirty="0" smtClean="0"/>
              <a:t>2017 Anno dei Borghi</a:t>
            </a:r>
          </a:p>
          <a:p>
            <a:r>
              <a:rPr lang="it-IT" dirty="0" smtClean="0"/>
              <a:t>2018 Anno del Cibo italiano</a:t>
            </a:r>
          </a:p>
          <a:p>
            <a:r>
              <a:rPr lang="it-IT" dirty="0" smtClean="0"/>
              <a:t>2019 Anno del Turismo lento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7022" y="139347"/>
            <a:ext cx="9064978" cy="628297"/>
          </a:xfrm>
        </p:spPr>
        <p:txBody>
          <a:bodyPr>
            <a:normAutofit/>
          </a:bodyPr>
          <a:lstStyle/>
          <a:p>
            <a:pPr algn="r"/>
            <a:r>
              <a:rPr lang="it-IT" sz="2300" dirty="0" smtClean="0">
                <a:solidFill>
                  <a:srgbClr val="445364"/>
                </a:solidFill>
                <a:latin typeface="Fedra Sans Std Normal" panose="020B0504040000020004" pitchFamily="34" charset="0"/>
                <a:ea typeface="+mn-ea"/>
                <a:cs typeface="Arial" panose="020B0604020202020204" pitchFamily="34" charset="0"/>
              </a:rPr>
              <a:t>2018: ANNO DEL PATRIMONIO CULTURALE</a:t>
            </a:r>
            <a:endParaRPr lang="it-IT" sz="2300" dirty="0">
              <a:solidFill>
                <a:srgbClr val="445364"/>
              </a:solidFill>
              <a:latin typeface="Fedra Sans Std Normal" panose="020B0504040000020004" pitchFamily="34" charset="0"/>
              <a:ea typeface="+mn-ea"/>
              <a:cs typeface="Arial" panose="020B0604020202020204" pitchFamily="34" charset="0"/>
            </a:endParaRPr>
          </a:p>
        </p:txBody>
      </p:sp>
      <p:sp>
        <p:nvSpPr>
          <p:cNvPr id="7" name="Rettangolo 6"/>
          <p:cNvSpPr/>
          <p:nvPr/>
        </p:nvSpPr>
        <p:spPr>
          <a:xfrm>
            <a:off x="1371600" y="-22578"/>
            <a:ext cx="3510844" cy="6880578"/>
          </a:xfrm>
          <a:prstGeom prst="rect">
            <a:avLst/>
          </a:prstGeom>
          <a:solidFill>
            <a:srgbClr val="7C9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dirty="0"/>
          </a:p>
        </p:txBody>
      </p:sp>
      <p:sp>
        <p:nvSpPr>
          <p:cNvPr id="5" name="CasellaDiTesto 4"/>
          <p:cNvSpPr txBox="1"/>
          <p:nvPr/>
        </p:nvSpPr>
        <p:spPr>
          <a:xfrm>
            <a:off x="1426649" y="1602931"/>
            <a:ext cx="3388253" cy="4524315"/>
          </a:xfrm>
          <a:prstGeom prst="rect">
            <a:avLst/>
          </a:prstGeom>
          <a:noFill/>
        </p:spPr>
        <p:txBody>
          <a:bodyPr wrap="square" rtlCol="0">
            <a:spAutoFit/>
          </a:bodyPr>
          <a:lstStyle/>
          <a:p>
            <a:pPr algn="ctr"/>
            <a:r>
              <a:rPr lang="it-IT" dirty="0" smtClean="0">
                <a:solidFill>
                  <a:schemeClr val="bg1"/>
                </a:solidFill>
                <a:latin typeface="Fedra Sans Std Bold" panose="020B0804040000020004" pitchFamily="34" charset="0"/>
              </a:rPr>
              <a:t>SE E’ VERO CHE IL MIBACT E’ IL PRIMO MINISTERO ECONOMICO DEL PAESE OCCORRE PROMUOVERE </a:t>
            </a:r>
            <a:r>
              <a:rPr lang="it-IT" dirty="0" smtClean="0">
                <a:solidFill>
                  <a:schemeClr val="bg1"/>
                </a:solidFill>
                <a:latin typeface="Fedra Sans Std Bold" panose="020B0804040000020004" pitchFamily="34" charset="0"/>
              </a:rPr>
              <a:t>UNA NUOVA</a:t>
            </a:r>
          </a:p>
          <a:p>
            <a:pPr algn="ctr"/>
            <a:r>
              <a:rPr lang="it-IT" dirty="0" smtClean="0">
                <a:solidFill>
                  <a:schemeClr val="bg1"/>
                </a:solidFill>
                <a:latin typeface="Fedra Sans Std Bold" panose="020B0804040000020004" pitchFamily="34" charset="0"/>
              </a:rPr>
              <a:t> </a:t>
            </a:r>
            <a:r>
              <a:rPr lang="it-IT" b="1" dirty="0" smtClean="0">
                <a:solidFill>
                  <a:schemeClr val="bg1"/>
                </a:solidFill>
                <a:latin typeface="Fedra Sans Std Bold" panose="020B0804040000020004" pitchFamily="34" charset="0"/>
              </a:rPr>
              <a:t>POLITICA UNITARIA </a:t>
            </a:r>
            <a:r>
              <a:rPr lang="it-IT" b="1" dirty="0" err="1" smtClean="0">
                <a:solidFill>
                  <a:schemeClr val="bg1"/>
                </a:solidFill>
                <a:latin typeface="Fedra Sans Std Bold" panose="020B0804040000020004" pitchFamily="34" charset="0"/>
              </a:rPr>
              <a:t>DI</a:t>
            </a:r>
            <a:r>
              <a:rPr lang="it-IT" dirty="0" smtClean="0">
                <a:solidFill>
                  <a:schemeClr val="bg1"/>
                </a:solidFill>
                <a:latin typeface="Fedra Sans Std Bold" panose="020B0804040000020004" pitchFamily="34" charset="0"/>
              </a:rPr>
              <a:t> </a:t>
            </a:r>
          </a:p>
          <a:p>
            <a:pPr algn="ctr"/>
            <a:r>
              <a:rPr lang="it-IT" b="1" dirty="0" smtClean="0">
                <a:solidFill>
                  <a:schemeClr val="bg1"/>
                </a:solidFill>
                <a:latin typeface="Fedra Sans Std Bold" panose="020B0804040000020004" pitchFamily="34" charset="0"/>
              </a:rPr>
              <a:t>SVILUPPO A BASE CULTURALE</a:t>
            </a:r>
            <a:r>
              <a:rPr lang="it-IT" dirty="0" smtClean="0">
                <a:solidFill>
                  <a:schemeClr val="bg1"/>
                </a:solidFill>
                <a:latin typeface="Fedra Sans Std Bold" panose="020B0804040000020004" pitchFamily="34" charset="0"/>
              </a:rPr>
              <a:t>: </a:t>
            </a:r>
          </a:p>
          <a:p>
            <a:pPr algn="ctr"/>
            <a:endParaRPr lang="it-IT" dirty="0" smtClean="0">
              <a:solidFill>
                <a:schemeClr val="bg1"/>
              </a:solidFill>
              <a:latin typeface="Fedra Sans Std Bold" panose="020B0804040000020004" pitchFamily="34" charset="0"/>
            </a:endParaRPr>
          </a:p>
          <a:p>
            <a:pPr algn="ctr"/>
            <a:r>
              <a:rPr lang="it-IT" dirty="0" smtClean="0">
                <a:solidFill>
                  <a:schemeClr val="bg1"/>
                </a:solidFill>
                <a:latin typeface="Fedra Sans Std Bold" panose="020B0804040000020004" pitchFamily="34" charset="0"/>
              </a:rPr>
              <a:t>VERSO IL </a:t>
            </a:r>
            <a:r>
              <a:rPr lang="it-IT" b="1" dirty="0" smtClean="0">
                <a:solidFill>
                  <a:schemeClr val="bg1"/>
                </a:solidFill>
                <a:latin typeface="Fedra Sans Std Bold" panose="020B0804040000020004" pitchFamily="34" charset="0"/>
              </a:rPr>
              <a:t>CIPECT</a:t>
            </a:r>
            <a:r>
              <a:rPr lang="it-IT" dirty="0" smtClean="0">
                <a:solidFill>
                  <a:schemeClr val="bg1"/>
                </a:solidFill>
                <a:latin typeface="Fedra Sans Std Bold" panose="020B0804040000020004" pitchFamily="34" charset="0"/>
              </a:rPr>
              <a:t> – COMITATO INTERMINISTERIALE PROGRAMMAZIONE ECONOMICA </a:t>
            </a:r>
          </a:p>
          <a:p>
            <a:pPr algn="ctr"/>
            <a:r>
              <a:rPr lang="it-IT" b="1" dirty="0" smtClean="0">
                <a:solidFill>
                  <a:schemeClr val="bg1"/>
                </a:solidFill>
                <a:latin typeface="Fedra Sans Std Bold" panose="020B0804040000020004" pitchFamily="34" charset="0"/>
              </a:rPr>
              <a:t>CULTURA TURISMO INDUSTRIE CREATIVE</a:t>
            </a:r>
            <a:endParaRPr lang="it-IT" b="1" dirty="0">
              <a:solidFill>
                <a:schemeClr val="bg1"/>
              </a:solidFill>
              <a:latin typeface="Fedra Sans Std Bold" panose="020B0804040000020004" pitchFamily="34" charset="0"/>
            </a:endParaRPr>
          </a:p>
        </p:txBody>
      </p:sp>
      <p:sp>
        <p:nvSpPr>
          <p:cNvPr id="10" name="Fumetto 3 9"/>
          <p:cNvSpPr/>
          <p:nvPr/>
        </p:nvSpPr>
        <p:spPr>
          <a:xfrm>
            <a:off x="6113124" y="1428108"/>
            <a:ext cx="4448710" cy="3314144"/>
          </a:xfrm>
          <a:prstGeom prst="wedgeEllipseCallout">
            <a:avLst>
              <a:gd name="adj1" fmla="val -87697"/>
              <a:gd name="adj2" fmla="val 42864"/>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955605" y="2018429"/>
            <a:ext cx="2763748" cy="1569660"/>
          </a:xfrm>
          <a:prstGeom prst="rect">
            <a:avLst/>
          </a:prstGeom>
        </p:spPr>
        <p:txBody>
          <a:bodyPr wrap="square">
            <a:spAutoFit/>
          </a:bodyPr>
          <a:lstStyle/>
          <a:p>
            <a:pPr algn="ctr"/>
            <a:r>
              <a:rPr lang="it-IT" sz="2400" dirty="0" smtClean="0">
                <a:solidFill>
                  <a:schemeClr val="bg1"/>
                </a:solidFill>
                <a:latin typeface="Fedra Sans Std Bold" panose="020B0804040000020004" pitchFamily="34" charset="0"/>
              </a:rPr>
              <a:t>«C’È </a:t>
            </a:r>
            <a:r>
              <a:rPr lang="it-IT" sz="2400" dirty="0">
                <a:solidFill>
                  <a:schemeClr val="bg1"/>
                </a:solidFill>
                <a:latin typeface="Fedra Sans Std Bold" panose="020B0804040000020004" pitchFamily="34" charset="0"/>
              </a:rPr>
              <a:t>UN PAESE CHE MERITA UN GRANDE </a:t>
            </a:r>
            <a:r>
              <a:rPr lang="it-IT" sz="2400" dirty="0" smtClean="0">
                <a:solidFill>
                  <a:schemeClr val="bg1"/>
                </a:solidFill>
                <a:latin typeface="Fedra Sans Std Bold" panose="020B0804040000020004" pitchFamily="34" charset="0"/>
              </a:rPr>
              <a:t>FUTURO»</a:t>
            </a:r>
            <a:endParaRPr lang="it-IT" sz="2400" dirty="0">
              <a:solidFill>
                <a:schemeClr val="bg1"/>
              </a:solidFill>
              <a:latin typeface="Fedra Sans Std Bold" panose="020B0804040000020004" pitchFamily="34" charset="0"/>
            </a:endParaRPr>
          </a:p>
        </p:txBody>
      </p:sp>
    </p:spTree>
    <p:extLst>
      <p:ext uri="{BB962C8B-B14F-4D97-AF65-F5344CB8AC3E}">
        <p14:creationId xmlns="" xmlns:p14="http://schemas.microsoft.com/office/powerpoint/2010/main" val="3415129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498174" y="777369"/>
            <a:ext cx="3531568" cy="1477328"/>
          </a:xfrm>
          <a:prstGeom prst="rect">
            <a:avLst/>
          </a:prstGeom>
        </p:spPr>
        <p:txBody>
          <a:bodyPr wrap="square">
            <a:spAutoFit/>
          </a:bodyPr>
          <a:lstStyle/>
          <a:p>
            <a:pPr algn="r"/>
            <a:r>
              <a:rPr lang="it-IT" dirty="0">
                <a:solidFill>
                  <a:srgbClr val="7C98AB"/>
                </a:solidFill>
                <a:latin typeface="Fedra Sans Std Book" panose="020B0504040000020004" pitchFamily="34" charset="0"/>
              </a:rPr>
              <a:t>QUANTO AVEVAMO INTRAVISTO LO SCORSO ANNO SI È </a:t>
            </a:r>
            <a:r>
              <a:rPr lang="it-IT" dirty="0" smtClean="0">
                <a:solidFill>
                  <a:srgbClr val="7C98AB"/>
                </a:solidFill>
                <a:latin typeface="Fedra Sans Std Book" panose="020B0504040000020004" pitchFamily="34" charset="0"/>
              </a:rPr>
              <a:t>CONSOLIDATO </a:t>
            </a:r>
            <a:r>
              <a:rPr lang="it-IT" dirty="0">
                <a:solidFill>
                  <a:srgbClr val="7C98AB"/>
                </a:solidFill>
                <a:latin typeface="Fedra Sans Std Book" panose="020B0504040000020004" pitchFamily="34" charset="0"/>
              </a:rPr>
              <a:t>IN UNA TENDENZA CHE </a:t>
            </a:r>
            <a:r>
              <a:rPr lang="it-IT" dirty="0" smtClean="0">
                <a:solidFill>
                  <a:srgbClr val="7C98AB"/>
                </a:solidFill>
                <a:latin typeface="Fedra Sans Std Book" panose="020B0504040000020004" pitchFamily="34" charset="0"/>
              </a:rPr>
              <a:t>DEVE ESSERE </a:t>
            </a:r>
            <a:r>
              <a:rPr lang="it-IT" dirty="0">
                <a:solidFill>
                  <a:srgbClr val="7C98AB"/>
                </a:solidFill>
                <a:latin typeface="Fedra Sans Std Book" panose="020B0504040000020004" pitchFamily="34" charset="0"/>
              </a:rPr>
              <a:t>RAFFORZATA</a:t>
            </a:r>
          </a:p>
        </p:txBody>
      </p:sp>
      <p:sp>
        <p:nvSpPr>
          <p:cNvPr id="7" name="CasellaDiTesto 6"/>
          <p:cNvSpPr txBox="1"/>
          <p:nvPr/>
        </p:nvSpPr>
        <p:spPr>
          <a:xfrm>
            <a:off x="4230806" y="134292"/>
            <a:ext cx="7961193" cy="461665"/>
          </a:xfrm>
          <a:prstGeom prst="rect">
            <a:avLst/>
          </a:prstGeom>
          <a:noFill/>
        </p:spPr>
        <p:txBody>
          <a:bodyPr wrap="square" rtlCol="0">
            <a:spAutoFit/>
          </a:bodyPr>
          <a:lstStyle/>
          <a:p>
            <a:r>
              <a:rPr lang="it-IT" sz="2400" dirty="0" smtClean="0">
                <a:solidFill>
                  <a:srgbClr val="445364"/>
                </a:solidFill>
                <a:latin typeface="Fedra Sans Std Bold" panose="020B0804040000020004" pitchFamily="34" charset="0"/>
              </a:rPr>
              <a:t>ABBIAMO ALLE SPALLE IL PERIODO PIÙ DIFFICILE</a:t>
            </a:r>
          </a:p>
        </p:txBody>
      </p:sp>
      <p:graphicFrame>
        <p:nvGraphicFramePr>
          <p:cNvPr id="9" name="Diagramma 8"/>
          <p:cNvGraphicFramePr/>
          <p:nvPr>
            <p:extLst>
              <p:ext uri="{D42A27DB-BD31-4B8C-83A1-F6EECF244321}">
                <p14:modId xmlns="" xmlns:p14="http://schemas.microsoft.com/office/powerpoint/2010/main" val="1668359203"/>
              </p:ext>
            </p:extLst>
          </p:nvPr>
        </p:nvGraphicFramePr>
        <p:xfrm>
          <a:off x="247591" y="-736947"/>
          <a:ext cx="8088326" cy="587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a 9"/>
          <p:cNvGraphicFramePr/>
          <p:nvPr>
            <p:extLst>
              <p:ext uri="{D42A27DB-BD31-4B8C-83A1-F6EECF244321}">
                <p14:modId xmlns="" xmlns:p14="http://schemas.microsoft.com/office/powerpoint/2010/main" val="2381552034"/>
              </p:ext>
            </p:extLst>
          </p:nvPr>
        </p:nvGraphicFramePr>
        <p:xfrm>
          <a:off x="2972399" y="2436109"/>
          <a:ext cx="8284274" cy="5274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asellaDiTesto 1"/>
          <p:cNvSpPr txBox="1"/>
          <p:nvPr/>
        </p:nvSpPr>
        <p:spPr>
          <a:xfrm>
            <a:off x="496712" y="4377735"/>
            <a:ext cx="1572866" cy="461665"/>
          </a:xfrm>
          <a:prstGeom prst="rect">
            <a:avLst/>
          </a:prstGeom>
          <a:noFill/>
        </p:spPr>
        <p:txBody>
          <a:bodyPr wrap="none" rtlCol="0">
            <a:spAutoFit/>
          </a:bodyPr>
          <a:lstStyle/>
          <a:p>
            <a:r>
              <a:rPr lang="it-IT" sz="2400" dirty="0" smtClean="0">
                <a:solidFill>
                  <a:srgbClr val="7C98AB"/>
                </a:solidFill>
                <a:latin typeface="Fedra Sans Std Bold" panose="020B0804040000020004" pitchFamily="34" charset="0"/>
              </a:rPr>
              <a:t>NEL 2016</a:t>
            </a:r>
            <a:endParaRPr lang="it-IT" sz="2400" dirty="0">
              <a:solidFill>
                <a:srgbClr val="7C98AB"/>
              </a:solidFill>
              <a:latin typeface="Fedra Sans Std Bold" panose="020B0804040000020004" pitchFamily="34" charset="0"/>
            </a:endParaRPr>
          </a:p>
        </p:txBody>
      </p:sp>
    </p:spTree>
    <p:extLst>
      <p:ext uri="{BB962C8B-B14F-4D97-AF65-F5344CB8AC3E}">
        <p14:creationId xmlns="" xmlns:p14="http://schemas.microsoft.com/office/powerpoint/2010/main" val="90179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0125" y="966961"/>
            <a:ext cx="11900848" cy="5068711"/>
          </a:xfrm>
          <a:prstGeom prst="rect">
            <a:avLst/>
          </a:prstGeom>
          <a:solidFill>
            <a:srgbClr val="7C98A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cxnSp>
        <p:nvCxnSpPr>
          <p:cNvPr id="4" name="Connettore 1 3"/>
          <p:cNvCxnSpPr/>
          <p:nvPr/>
        </p:nvCxnSpPr>
        <p:spPr>
          <a:xfrm>
            <a:off x="270208" y="3424244"/>
            <a:ext cx="9749071" cy="39505"/>
          </a:xfrm>
          <a:prstGeom prst="line">
            <a:avLst/>
          </a:prstGeom>
          <a:ln w="76200">
            <a:solidFill>
              <a:srgbClr val="445364"/>
            </a:solidFill>
          </a:ln>
        </p:spPr>
        <p:style>
          <a:lnRef idx="1">
            <a:schemeClr val="accent1"/>
          </a:lnRef>
          <a:fillRef idx="0">
            <a:schemeClr val="accent1"/>
          </a:fillRef>
          <a:effectRef idx="0">
            <a:schemeClr val="accent1"/>
          </a:effectRef>
          <a:fontRef idx="minor">
            <a:schemeClr val="tx1"/>
          </a:fontRef>
        </p:style>
      </p:cxnSp>
      <p:sp>
        <p:nvSpPr>
          <p:cNvPr id="5" name="Fusione 4"/>
          <p:cNvSpPr/>
          <p:nvPr/>
        </p:nvSpPr>
        <p:spPr>
          <a:xfrm>
            <a:off x="274390" y="3445978"/>
            <a:ext cx="446346" cy="406400"/>
          </a:xfrm>
          <a:prstGeom prst="flowChartMerg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42337" y="3825643"/>
            <a:ext cx="710451" cy="369332"/>
          </a:xfrm>
          <a:prstGeom prst="rect">
            <a:avLst/>
          </a:prstGeom>
          <a:noFill/>
          <a:ln>
            <a:noFill/>
          </a:ln>
        </p:spPr>
        <p:txBody>
          <a:bodyPr wrap="none" rtlCol="0">
            <a:spAutoFit/>
          </a:bodyPr>
          <a:lstStyle/>
          <a:p>
            <a:r>
              <a:rPr lang="it-IT" dirty="0" smtClean="0">
                <a:solidFill>
                  <a:schemeClr val="bg1"/>
                </a:solidFill>
                <a:effectLst>
                  <a:outerShdw blurRad="38100" dist="38100" dir="2700000" algn="tl">
                    <a:srgbClr val="000000">
                      <a:alpha val="43137"/>
                    </a:srgbClr>
                  </a:outerShdw>
                </a:effectLst>
                <a:latin typeface="Fedra Sans Std Bold" panose="020B0804040000020004" pitchFamily="34" charset="0"/>
              </a:rPr>
              <a:t>2014</a:t>
            </a:r>
            <a:endParaRPr lang="it-IT" dirty="0">
              <a:solidFill>
                <a:schemeClr val="bg1"/>
              </a:solidFill>
              <a:effectLst>
                <a:outerShdw blurRad="38100" dist="38100" dir="2700000" algn="tl">
                  <a:srgbClr val="000000">
                    <a:alpha val="43137"/>
                  </a:srgbClr>
                </a:outerShdw>
              </a:effectLst>
              <a:latin typeface="Fedra Sans Std Bold" panose="020B0804040000020004" pitchFamily="34" charset="0"/>
            </a:endParaRPr>
          </a:p>
        </p:txBody>
      </p:sp>
      <p:sp>
        <p:nvSpPr>
          <p:cNvPr id="20" name="Fusione 19"/>
          <p:cNvSpPr/>
          <p:nvPr/>
        </p:nvSpPr>
        <p:spPr>
          <a:xfrm>
            <a:off x="6165106" y="3447523"/>
            <a:ext cx="446346" cy="406400"/>
          </a:xfrm>
          <a:prstGeom prst="flowChartMerg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8587183" y="2675660"/>
            <a:ext cx="692626" cy="369332"/>
          </a:xfrm>
          <a:prstGeom prst="rect">
            <a:avLst/>
          </a:prstGeom>
          <a:noFill/>
          <a:ln>
            <a:noFill/>
          </a:ln>
        </p:spPr>
        <p:txBody>
          <a:bodyPr wrap="none" rtlCol="0">
            <a:spAutoFit/>
          </a:bodyPr>
          <a:lstStyle/>
          <a:p>
            <a:r>
              <a:rPr lang="it-IT" dirty="0" smtClean="0">
                <a:solidFill>
                  <a:schemeClr val="bg1"/>
                </a:solidFill>
                <a:effectLst>
                  <a:outerShdw blurRad="38100" dist="38100" dir="2700000" algn="tl">
                    <a:srgbClr val="000000">
                      <a:alpha val="43137"/>
                    </a:srgbClr>
                  </a:outerShdw>
                </a:effectLst>
                <a:latin typeface="Fedra Sans Std Bold" panose="020B0804040000020004" pitchFamily="34" charset="0"/>
              </a:rPr>
              <a:t>2017</a:t>
            </a:r>
            <a:endParaRPr lang="it-IT" dirty="0">
              <a:solidFill>
                <a:schemeClr val="bg1"/>
              </a:solidFill>
              <a:effectLst>
                <a:outerShdw blurRad="38100" dist="38100" dir="2700000" algn="tl">
                  <a:srgbClr val="000000">
                    <a:alpha val="43137"/>
                  </a:srgbClr>
                </a:outerShdw>
              </a:effectLst>
              <a:latin typeface="Fedra Sans Std Bold" panose="020B0804040000020004" pitchFamily="34" charset="0"/>
            </a:endParaRPr>
          </a:p>
        </p:txBody>
      </p:sp>
      <p:sp>
        <p:nvSpPr>
          <p:cNvPr id="31" name="Fusione 30"/>
          <p:cNvSpPr/>
          <p:nvPr/>
        </p:nvSpPr>
        <p:spPr>
          <a:xfrm rot="10800000">
            <a:off x="8704738" y="3033992"/>
            <a:ext cx="446346" cy="406400"/>
          </a:xfrm>
          <a:prstGeom prst="flowChartMerg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sione 31"/>
          <p:cNvSpPr/>
          <p:nvPr/>
        </p:nvSpPr>
        <p:spPr>
          <a:xfrm rot="10800000">
            <a:off x="3321980" y="2988313"/>
            <a:ext cx="446346" cy="406400"/>
          </a:xfrm>
          <a:prstGeom prst="flowChartMerg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3199312" y="2609389"/>
            <a:ext cx="697627" cy="369332"/>
          </a:xfrm>
          <a:prstGeom prst="rect">
            <a:avLst/>
          </a:prstGeom>
          <a:noFill/>
          <a:ln>
            <a:noFill/>
          </a:ln>
        </p:spPr>
        <p:txBody>
          <a:bodyPr wrap="none" rtlCol="0">
            <a:spAutoFit/>
          </a:bodyPr>
          <a:lstStyle/>
          <a:p>
            <a:r>
              <a:rPr lang="it-IT" dirty="0" smtClean="0">
                <a:solidFill>
                  <a:schemeClr val="bg1"/>
                </a:solidFill>
                <a:effectLst>
                  <a:outerShdw blurRad="38100" dist="38100" dir="2700000" algn="tl">
                    <a:srgbClr val="000000">
                      <a:alpha val="43137"/>
                    </a:srgbClr>
                  </a:outerShdw>
                </a:effectLst>
                <a:latin typeface="Fedra Sans Std Bold" panose="020B0804040000020004" pitchFamily="34" charset="0"/>
              </a:rPr>
              <a:t>2015</a:t>
            </a:r>
            <a:endParaRPr lang="it-IT" dirty="0">
              <a:solidFill>
                <a:schemeClr val="bg1"/>
              </a:solidFill>
              <a:effectLst>
                <a:outerShdw blurRad="38100" dist="38100" dir="2700000" algn="tl">
                  <a:srgbClr val="000000">
                    <a:alpha val="43137"/>
                  </a:srgbClr>
                </a:outerShdw>
              </a:effectLst>
              <a:latin typeface="Fedra Sans Std Bold" panose="020B0804040000020004" pitchFamily="34" charset="0"/>
            </a:endParaRPr>
          </a:p>
        </p:txBody>
      </p:sp>
      <p:sp>
        <p:nvSpPr>
          <p:cNvPr id="34" name="CasellaDiTesto 33"/>
          <p:cNvSpPr txBox="1"/>
          <p:nvPr/>
        </p:nvSpPr>
        <p:spPr>
          <a:xfrm>
            <a:off x="6032252" y="3778379"/>
            <a:ext cx="712054" cy="369332"/>
          </a:xfrm>
          <a:prstGeom prst="rect">
            <a:avLst/>
          </a:prstGeom>
          <a:noFill/>
          <a:ln>
            <a:noFill/>
          </a:ln>
        </p:spPr>
        <p:txBody>
          <a:bodyPr wrap="none" rtlCol="0">
            <a:spAutoFit/>
          </a:bodyPr>
          <a:lstStyle/>
          <a:p>
            <a:r>
              <a:rPr lang="it-IT" dirty="0" smtClean="0">
                <a:solidFill>
                  <a:schemeClr val="bg1"/>
                </a:solidFill>
                <a:effectLst>
                  <a:outerShdw blurRad="38100" dist="38100" dir="2700000" algn="tl">
                    <a:srgbClr val="000000">
                      <a:alpha val="43137"/>
                    </a:srgbClr>
                  </a:outerShdw>
                </a:effectLst>
                <a:latin typeface="Fedra Sans Std Bold" panose="020B0804040000020004" pitchFamily="34" charset="0"/>
              </a:rPr>
              <a:t>2016</a:t>
            </a:r>
            <a:endParaRPr lang="it-IT" dirty="0">
              <a:solidFill>
                <a:schemeClr val="bg1"/>
              </a:solidFill>
              <a:effectLst>
                <a:outerShdw blurRad="38100" dist="38100" dir="2700000" algn="tl">
                  <a:srgbClr val="000000">
                    <a:alpha val="43137"/>
                  </a:srgbClr>
                </a:outerShdw>
              </a:effectLst>
              <a:latin typeface="Fedra Sans Std Bold" panose="020B0804040000020004" pitchFamily="34" charset="0"/>
            </a:endParaRPr>
          </a:p>
        </p:txBody>
      </p:sp>
      <p:sp>
        <p:nvSpPr>
          <p:cNvPr id="7" name="Ovale 6"/>
          <p:cNvSpPr/>
          <p:nvPr/>
        </p:nvSpPr>
        <p:spPr>
          <a:xfrm>
            <a:off x="1249389" y="1921622"/>
            <a:ext cx="1140177" cy="1117600"/>
          </a:xfrm>
          <a:prstGeom prst="ellipse">
            <a:avLst/>
          </a:prstGeom>
          <a:solidFill>
            <a:schemeClr val="bg1"/>
          </a:solidFill>
          <a:ln w="28575">
            <a:solidFill>
              <a:srgbClr val="C23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4631189" y="3723882"/>
            <a:ext cx="1140177" cy="1117600"/>
          </a:xfrm>
          <a:prstGeom prst="ellipse">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9900"/>
              </a:solidFill>
            </a:endParaRPr>
          </a:p>
        </p:txBody>
      </p:sp>
      <p:sp>
        <p:nvSpPr>
          <p:cNvPr id="36" name="Ovale 35"/>
          <p:cNvSpPr/>
          <p:nvPr/>
        </p:nvSpPr>
        <p:spPr>
          <a:xfrm>
            <a:off x="8384095" y="3738610"/>
            <a:ext cx="1140177" cy="1117600"/>
          </a:xfrm>
          <a:prstGeom prst="ellipse">
            <a:avLst/>
          </a:prstGeom>
          <a:solidFill>
            <a:schemeClr val="bg1"/>
          </a:solidFill>
          <a:ln w="28575">
            <a:solidFill>
              <a:srgbClr val="530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4444820" y="1987707"/>
            <a:ext cx="1140177" cy="1117600"/>
          </a:xfrm>
          <a:prstGeom prst="ellipse">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2221152" y="3733000"/>
            <a:ext cx="1140177" cy="1117600"/>
          </a:xfrm>
          <a:prstGeom prst="ellipse">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7456908" y="1994962"/>
            <a:ext cx="1140177" cy="1117600"/>
          </a:xfrm>
          <a:prstGeom prst="ellipse">
            <a:avLst/>
          </a:prstGeom>
          <a:solidFill>
            <a:schemeClr val="bg1"/>
          </a:solidFill>
          <a:ln w="28575">
            <a:solidFill>
              <a:srgbClr val="7D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p:nvPr/>
        </p:nvCxnSpPr>
        <p:spPr>
          <a:xfrm flipV="1">
            <a:off x="1157802" y="1651044"/>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V="1">
            <a:off x="2101923" y="3468556"/>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4321335" y="1669410"/>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V="1">
            <a:off x="5855633" y="3484275"/>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V="1">
            <a:off x="7150834" y="1675183"/>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V="1">
            <a:off x="9683809" y="3501317"/>
            <a:ext cx="0" cy="173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nettore 13"/>
          <p:cNvSpPr/>
          <p:nvPr/>
        </p:nvSpPr>
        <p:spPr>
          <a:xfrm>
            <a:off x="1078778" y="1470421"/>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6" name="Connettore 45"/>
          <p:cNvSpPr/>
          <p:nvPr/>
        </p:nvSpPr>
        <p:spPr>
          <a:xfrm>
            <a:off x="2020423" y="5127674"/>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7" name="Connettore 46"/>
          <p:cNvSpPr/>
          <p:nvPr/>
        </p:nvSpPr>
        <p:spPr>
          <a:xfrm>
            <a:off x="4242907" y="1572697"/>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8" name="Connettore 47"/>
          <p:cNvSpPr/>
          <p:nvPr/>
        </p:nvSpPr>
        <p:spPr>
          <a:xfrm>
            <a:off x="7068737" y="1535707"/>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9" name="Connettore 48"/>
          <p:cNvSpPr/>
          <p:nvPr/>
        </p:nvSpPr>
        <p:spPr>
          <a:xfrm>
            <a:off x="5774133" y="5136316"/>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50" name="Connettore 49"/>
          <p:cNvSpPr/>
          <p:nvPr/>
        </p:nvSpPr>
        <p:spPr>
          <a:xfrm>
            <a:off x="9601631" y="5192620"/>
            <a:ext cx="162999" cy="15804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6" name="CasellaDiTesto 15"/>
          <p:cNvSpPr txBox="1"/>
          <p:nvPr/>
        </p:nvSpPr>
        <p:spPr>
          <a:xfrm>
            <a:off x="561839" y="1169321"/>
            <a:ext cx="1270732" cy="307777"/>
          </a:xfrm>
          <a:prstGeom prst="rect">
            <a:avLst/>
          </a:prstGeom>
          <a:noFill/>
        </p:spPr>
        <p:txBody>
          <a:bodyPr wrap="none" rtlCol="0">
            <a:spAutoFit/>
          </a:bodyPr>
          <a:lstStyle/>
          <a:p>
            <a:r>
              <a:rPr lang="it-IT" sz="1400" dirty="0" smtClean="0">
                <a:solidFill>
                  <a:srgbClr val="445364"/>
                </a:solidFill>
                <a:latin typeface="Fedra Sans Std Bold" panose="020B0804040000020004" pitchFamily="34" charset="0"/>
              </a:rPr>
              <a:t>ART BONUS</a:t>
            </a:r>
            <a:endParaRPr lang="it-IT" sz="1400" dirty="0">
              <a:solidFill>
                <a:srgbClr val="445364"/>
              </a:solidFill>
              <a:latin typeface="Fedra Sans Std Bold" panose="020B0804040000020004" pitchFamily="34" charset="0"/>
            </a:endParaRPr>
          </a:p>
        </p:txBody>
      </p:sp>
      <p:sp>
        <p:nvSpPr>
          <p:cNvPr id="51" name="CasellaDiTesto 50"/>
          <p:cNvSpPr txBox="1"/>
          <p:nvPr/>
        </p:nvSpPr>
        <p:spPr>
          <a:xfrm>
            <a:off x="8750959" y="5393484"/>
            <a:ext cx="1864341" cy="523220"/>
          </a:xfrm>
          <a:prstGeom prst="rect">
            <a:avLst/>
          </a:prstGeom>
          <a:noFill/>
        </p:spPr>
        <p:txBody>
          <a:bodyPr wrap="square" rtlCol="0">
            <a:spAutoFit/>
          </a:bodyPr>
          <a:lstStyle/>
          <a:p>
            <a:pPr algn="ctr"/>
            <a:r>
              <a:rPr lang="it-IT" sz="1400" dirty="0" smtClean="0">
                <a:solidFill>
                  <a:srgbClr val="445364"/>
                </a:solidFill>
                <a:latin typeface="Fedra Sans Std Bold" panose="020B0804040000020004" pitchFamily="34" charset="0"/>
              </a:rPr>
              <a:t>CODICE DELLO SPETTACOLO</a:t>
            </a:r>
            <a:endParaRPr lang="it-IT" sz="1400" dirty="0">
              <a:solidFill>
                <a:srgbClr val="445364"/>
              </a:solidFill>
              <a:latin typeface="Fedra Sans Std Bold" panose="020B0804040000020004" pitchFamily="34" charset="0"/>
            </a:endParaRPr>
          </a:p>
        </p:txBody>
      </p:sp>
      <p:sp>
        <p:nvSpPr>
          <p:cNvPr id="53" name="CasellaDiTesto 52"/>
          <p:cNvSpPr txBox="1"/>
          <p:nvPr/>
        </p:nvSpPr>
        <p:spPr>
          <a:xfrm>
            <a:off x="1239346" y="5323159"/>
            <a:ext cx="1725152" cy="307777"/>
          </a:xfrm>
          <a:prstGeom prst="rect">
            <a:avLst/>
          </a:prstGeom>
          <a:noFill/>
        </p:spPr>
        <p:txBody>
          <a:bodyPr wrap="none" rtlCol="0">
            <a:spAutoFit/>
          </a:bodyPr>
          <a:lstStyle/>
          <a:p>
            <a:r>
              <a:rPr lang="it-IT" sz="1400" dirty="0" smtClean="0">
                <a:solidFill>
                  <a:srgbClr val="445364"/>
                </a:solidFill>
                <a:latin typeface="Fedra Sans Std Bold" panose="020B0804040000020004" pitchFamily="34" charset="0"/>
              </a:rPr>
              <a:t>RIFORMA MUSEI</a:t>
            </a:r>
            <a:endParaRPr lang="it-IT" sz="1400" dirty="0">
              <a:solidFill>
                <a:srgbClr val="445364"/>
              </a:solidFill>
              <a:latin typeface="Fedra Sans Std Bold" panose="020B0804040000020004" pitchFamily="34" charset="0"/>
            </a:endParaRPr>
          </a:p>
        </p:txBody>
      </p:sp>
      <p:pic>
        <p:nvPicPr>
          <p:cNvPr id="17" name="Immagine 1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63957" y="2235835"/>
            <a:ext cx="930446" cy="465223"/>
          </a:xfrm>
          <a:prstGeom prst="rect">
            <a:avLst/>
          </a:prstGeom>
        </p:spPr>
      </p:pic>
      <p:sp>
        <p:nvSpPr>
          <p:cNvPr id="54" name="CasellaDiTesto 53"/>
          <p:cNvSpPr txBox="1"/>
          <p:nvPr/>
        </p:nvSpPr>
        <p:spPr>
          <a:xfrm>
            <a:off x="5488384" y="5331801"/>
            <a:ext cx="734496" cy="307777"/>
          </a:xfrm>
          <a:prstGeom prst="rect">
            <a:avLst/>
          </a:prstGeom>
          <a:noFill/>
        </p:spPr>
        <p:txBody>
          <a:bodyPr wrap="none" rtlCol="0">
            <a:spAutoFit/>
          </a:bodyPr>
          <a:lstStyle/>
          <a:p>
            <a:r>
              <a:rPr lang="it-IT" sz="1400" dirty="0" smtClean="0">
                <a:solidFill>
                  <a:srgbClr val="445364"/>
                </a:solidFill>
                <a:latin typeface="Fedra Sans Std Bold" panose="020B0804040000020004" pitchFamily="34" charset="0"/>
              </a:rPr>
              <a:t>18APP</a:t>
            </a:r>
            <a:endParaRPr lang="it-IT" sz="1400" dirty="0">
              <a:solidFill>
                <a:srgbClr val="445364"/>
              </a:solidFill>
              <a:latin typeface="Fedra Sans Std Bold" panose="020B0804040000020004" pitchFamily="34" charset="0"/>
            </a:endParaRPr>
          </a:p>
        </p:txBody>
      </p:sp>
      <p:sp>
        <p:nvSpPr>
          <p:cNvPr id="55" name="CasellaDiTesto 54"/>
          <p:cNvSpPr txBox="1"/>
          <p:nvPr/>
        </p:nvSpPr>
        <p:spPr>
          <a:xfrm>
            <a:off x="6368612" y="1183728"/>
            <a:ext cx="1563248" cy="307777"/>
          </a:xfrm>
          <a:prstGeom prst="rect">
            <a:avLst/>
          </a:prstGeom>
          <a:noFill/>
        </p:spPr>
        <p:txBody>
          <a:bodyPr wrap="none" rtlCol="0">
            <a:spAutoFit/>
          </a:bodyPr>
          <a:lstStyle/>
          <a:p>
            <a:r>
              <a:rPr lang="it-IT" sz="1400" dirty="0" smtClean="0">
                <a:solidFill>
                  <a:srgbClr val="445364"/>
                </a:solidFill>
                <a:latin typeface="Fedra Sans Std Bold" panose="020B0804040000020004" pitchFamily="34" charset="0"/>
              </a:rPr>
              <a:t>LEGGE CINEMA</a:t>
            </a:r>
            <a:endParaRPr lang="it-IT" sz="1400" dirty="0">
              <a:solidFill>
                <a:srgbClr val="445364"/>
              </a:solidFill>
              <a:latin typeface="Fedra Sans Std Bold" panose="020B0804040000020004" pitchFamily="34" charset="0"/>
            </a:endParaRPr>
          </a:p>
        </p:txBody>
      </p:sp>
      <p:sp>
        <p:nvSpPr>
          <p:cNvPr id="56" name="CasellaDiTesto 55"/>
          <p:cNvSpPr txBox="1"/>
          <p:nvPr/>
        </p:nvSpPr>
        <p:spPr>
          <a:xfrm>
            <a:off x="3686789" y="1193389"/>
            <a:ext cx="1271567" cy="307777"/>
          </a:xfrm>
          <a:prstGeom prst="rect">
            <a:avLst/>
          </a:prstGeom>
          <a:noFill/>
        </p:spPr>
        <p:txBody>
          <a:bodyPr wrap="none" rtlCol="0">
            <a:spAutoFit/>
          </a:bodyPr>
          <a:lstStyle/>
          <a:p>
            <a:r>
              <a:rPr lang="it-IT" sz="1400" dirty="0" smtClean="0">
                <a:solidFill>
                  <a:srgbClr val="445364"/>
                </a:solidFill>
                <a:latin typeface="Fedra Sans Std Bold" panose="020B0804040000020004" pitchFamily="34" charset="0"/>
              </a:rPr>
              <a:t>TAX CREDIT</a:t>
            </a:r>
            <a:endParaRPr lang="it-IT" sz="1400" dirty="0">
              <a:solidFill>
                <a:srgbClr val="445364"/>
              </a:solidFill>
              <a:latin typeface="Fedra Sans Std Bold" panose="020B0804040000020004" pitchFamily="34" charset="0"/>
            </a:endParaRPr>
          </a:p>
        </p:txBody>
      </p:sp>
      <p:pic>
        <p:nvPicPr>
          <p:cNvPr id="18" name="Immagin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8150" y="2160945"/>
            <a:ext cx="738300" cy="735237"/>
          </a:xfrm>
          <a:prstGeom prst="rect">
            <a:avLst/>
          </a:prstGeom>
        </p:spPr>
      </p:pic>
      <p:pic>
        <p:nvPicPr>
          <p:cNvPr id="19" name="Immagine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81559" y="3786371"/>
            <a:ext cx="650365" cy="959555"/>
          </a:xfrm>
          <a:prstGeom prst="rect">
            <a:avLst/>
          </a:prstGeom>
        </p:spPr>
      </p:pic>
      <p:pic>
        <p:nvPicPr>
          <p:cNvPr id="57" name="Immagine 5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353369" y="3918031"/>
            <a:ext cx="860598" cy="822947"/>
          </a:xfrm>
          <a:prstGeom prst="rect">
            <a:avLst/>
          </a:prstGeom>
        </p:spPr>
      </p:pic>
      <p:pic>
        <p:nvPicPr>
          <p:cNvPr id="58" name="Immagine 5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664436" y="3861332"/>
            <a:ext cx="754802" cy="916455"/>
          </a:xfrm>
          <a:prstGeom prst="rect">
            <a:avLst/>
          </a:prstGeom>
        </p:spPr>
      </p:pic>
      <p:pic>
        <p:nvPicPr>
          <p:cNvPr id="59" name="Immagine 5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35116" y="2128316"/>
            <a:ext cx="759584" cy="793759"/>
          </a:xfrm>
          <a:prstGeom prst="rect">
            <a:avLst/>
          </a:prstGeom>
        </p:spPr>
      </p:pic>
      <p:sp>
        <p:nvSpPr>
          <p:cNvPr id="61" name="Rettangolo arrotondato 60"/>
          <p:cNvSpPr/>
          <p:nvPr/>
        </p:nvSpPr>
        <p:spPr>
          <a:xfrm>
            <a:off x="2155647" y="439170"/>
            <a:ext cx="1533627" cy="1623369"/>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100" b="1" dirty="0" smtClean="0">
                <a:latin typeface="Fedra Sans Std Light" panose="020B0304040000020004" pitchFamily="34" charset="0"/>
              </a:rPr>
              <a:t>€ 188 MILIONI DONAZIONI</a:t>
            </a:r>
          </a:p>
          <a:p>
            <a:pPr marL="171450" indent="-171450">
              <a:buFont typeface="Arial" panose="020B0604020202020204" pitchFamily="34" charset="0"/>
              <a:buChar char="•"/>
            </a:pPr>
            <a:r>
              <a:rPr lang="it-IT" sz="1100" b="1" dirty="0" smtClean="0">
                <a:latin typeface="Fedra Sans Std Light" panose="020B0304040000020004" pitchFamily="34" charset="0"/>
              </a:rPr>
              <a:t>1.540 INTERVENTI</a:t>
            </a:r>
          </a:p>
          <a:p>
            <a:pPr marL="171450" indent="-171450">
              <a:buFont typeface="Arial" panose="020B0604020202020204" pitchFamily="34" charset="0"/>
              <a:buChar char="•"/>
            </a:pPr>
            <a:r>
              <a:rPr lang="it-IT" sz="1100" b="1" dirty="0" smtClean="0">
                <a:latin typeface="Fedra Sans Std Light" panose="020B0304040000020004" pitchFamily="34" charset="0"/>
              </a:rPr>
              <a:t>6.200 MECENATI</a:t>
            </a:r>
          </a:p>
          <a:p>
            <a:pPr marL="171450" indent="-171450">
              <a:buFont typeface="Arial" panose="020B0604020202020204" pitchFamily="34" charset="0"/>
              <a:buChar char="•"/>
            </a:pPr>
            <a:r>
              <a:rPr lang="it-IT" sz="1100" b="1" dirty="0" smtClean="0">
                <a:latin typeface="Fedra Sans Std Light" panose="020B0304040000020004" pitchFamily="34" charset="0"/>
              </a:rPr>
              <a:t>1.100 BENEFICIARI</a:t>
            </a:r>
            <a:endParaRPr lang="it-IT" sz="1100" b="1" dirty="0">
              <a:latin typeface="Fedra Sans Std Light" panose="020B0304040000020004" pitchFamily="34" charset="0"/>
            </a:endParaRPr>
          </a:p>
        </p:txBody>
      </p:sp>
      <p:sp>
        <p:nvSpPr>
          <p:cNvPr id="62" name="Rettangolo arrotondato 61"/>
          <p:cNvSpPr/>
          <p:nvPr/>
        </p:nvSpPr>
        <p:spPr>
          <a:xfrm>
            <a:off x="3245144" y="4713133"/>
            <a:ext cx="1533627" cy="1623369"/>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100" b="1" dirty="0" smtClean="0">
                <a:latin typeface="Fedra Sans Std Light" panose="020B0304040000020004" pitchFamily="34" charset="0"/>
              </a:rPr>
              <a:t>PRIMI 20 AUTONOMI (2016/2014) + 16,7% VISITATORI</a:t>
            </a:r>
          </a:p>
          <a:p>
            <a:pPr marL="177800"/>
            <a:r>
              <a:rPr lang="it-IT" sz="1100" b="1" dirty="0" smtClean="0">
                <a:latin typeface="Fedra Sans Std Light" panose="020B0304040000020004" pitchFamily="34" charset="0"/>
              </a:rPr>
              <a:t>+37,7% INTROITI LORDI</a:t>
            </a:r>
            <a:endParaRPr lang="it-IT" sz="1100" b="1" dirty="0">
              <a:latin typeface="Fedra Sans Std Light" panose="020B0304040000020004" pitchFamily="34" charset="0"/>
            </a:endParaRPr>
          </a:p>
        </p:txBody>
      </p:sp>
      <p:sp>
        <p:nvSpPr>
          <p:cNvPr id="64" name="Rettangolo arrotondato 63"/>
          <p:cNvSpPr/>
          <p:nvPr/>
        </p:nvSpPr>
        <p:spPr>
          <a:xfrm>
            <a:off x="8624360" y="675012"/>
            <a:ext cx="1533627" cy="1623369"/>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latin typeface="Fedra Sans Std Light" panose="020B0304040000020004" pitchFamily="34" charset="0"/>
              </a:rPr>
              <a:t>SETTORE SPETTACOLO (2016/2013):</a:t>
            </a:r>
          </a:p>
          <a:p>
            <a:pPr marL="171450" indent="-171450">
              <a:buFont typeface="Arial" panose="020B0604020202020204" pitchFamily="34" charset="0"/>
              <a:buChar char="•"/>
            </a:pPr>
            <a:r>
              <a:rPr lang="it-IT" sz="1100" b="1" dirty="0" smtClean="0">
                <a:latin typeface="Fedra Sans Std Light" panose="020B0304040000020004" pitchFamily="34" charset="0"/>
              </a:rPr>
              <a:t>+7% INGRESSI</a:t>
            </a:r>
          </a:p>
          <a:p>
            <a:pPr marL="171450" indent="-171450">
              <a:buFont typeface="Arial" panose="020B0604020202020204" pitchFamily="34" charset="0"/>
              <a:buChar char="•"/>
            </a:pPr>
            <a:r>
              <a:rPr lang="it-IT" sz="1100" b="1" dirty="0" smtClean="0">
                <a:latin typeface="Fedra Sans Std Light" panose="020B0304040000020004" pitchFamily="34" charset="0"/>
              </a:rPr>
              <a:t>+15% SPESA DEL PUBBLICO</a:t>
            </a:r>
            <a:endParaRPr lang="it-IT" sz="1100" b="1" dirty="0">
              <a:latin typeface="Fedra Sans Std Light" panose="020B0304040000020004" pitchFamily="34" charset="0"/>
            </a:endParaRPr>
          </a:p>
        </p:txBody>
      </p:sp>
      <p:sp>
        <p:nvSpPr>
          <p:cNvPr id="65" name="Rettangolo arrotondato 64"/>
          <p:cNvSpPr/>
          <p:nvPr/>
        </p:nvSpPr>
        <p:spPr>
          <a:xfrm>
            <a:off x="6475918" y="4498651"/>
            <a:ext cx="1653663" cy="1919474"/>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100" b="1" dirty="0" smtClean="0">
                <a:latin typeface="Fedra Sans Std Light" panose="020B0304040000020004" pitchFamily="34" charset="0"/>
              </a:rPr>
              <a:t>351.522 DICIOTTENNI REGISTRATI</a:t>
            </a:r>
          </a:p>
          <a:p>
            <a:pPr marL="171450" indent="-171450">
              <a:buFont typeface="Arial" panose="020B0604020202020204" pitchFamily="34" charset="0"/>
              <a:buChar char="•"/>
            </a:pPr>
            <a:r>
              <a:rPr lang="it-IT" sz="1100" b="1" dirty="0" smtClean="0">
                <a:latin typeface="Fedra Sans Std Light" panose="020B0304040000020004" pitchFamily="34" charset="0"/>
              </a:rPr>
              <a:t>2.602.479 BUONI VALIDATI</a:t>
            </a:r>
          </a:p>
          <a:p>
            <a:pPr marL="171450" indent="-171450">
              <a:buFont typeface="Arial" panose="020B0604020202020204" pitchFamily="34" charset="0"/>
              <a:buChar char="•"/>
            </a:pPr>
            <a:r>
              <a:rPr lang="it-IT" sz="1100" b="1" dirty="0" smtClean="0">
                <a:latin typeface="Fedra Sans Std Light" panose="020B0304040000020004" pitchFamily="34" charset="0"/>
              </a:rPr>
              <a:t>86.283.546 € SPESA CULTURALE</a:t>
            </a:r>
          </a:p>
          <a:p>
            <a:pPr marL="171450" indent="-171450">
              <a:buFont typeface="Arial" panose="020B0604020202020204" pitchFamily="34" charset="0"/>
              <a:buChar char="•"/>
            </a:pPr>
            <a:r>
              <a:rPr lang="it-IT" sz="1100" b="1" dirty="0" smtClean="0">
                <a:latin typeface="Fedra Sans Std Light" panose="020B0304040000020004" pitchFamily="34" charset="0"/>
              </a:rPr>
              <a:t>3.400 ESERCENTI</a:t>
            </a:r>
            <a:endParaRPr lang="it-IT" sz="1100" b="1" dirty="0">
              <a:latin typeface="Fedra Sans Std Light" panose="020B0304040000020004" pitchFamily="34" charset="0"/>
            </a:endParaRPr>
          </a:p>
        </p:txBody>
      </p:sp>
      <p:sp>
        <p:nvSpPr>
          <p:cNvPr id="66" name="Rettangolo arrotondato 65"/>
          <p:cNvSpPr/>
          <p:nvPr/>
        </p:nvSpPr>
        <p:spPr>
          <a:xfrm>
            <a:off x="10421866" y="2810725"/>
            <a:ext cx="1409194" cy="1430291"/>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rgbClr val="445364"/>
                </a:solidFill>
                <a:latin typeface="Fedra Sans Std Bold" panose="020B0804040000020004" pitchFamily="34" charset="0"/>
              </a:rPr>
              <a:t>BILANCIO MiBACT</a:t>
            </a:r>
          </a:p>
          <a:p>
            <a:r>
              <a:rPr lang="it-IT" sz="1400" b="1" dirty="0" smtClean="0">
                <a:solidFill>
                  <a:srgbClr val="445364"/>
                </a:solidFill>
                <a:latin typeface="Fedra Sans Std Bold" panose="020B0804040000020004" pitchFamily="34" charset="0"/>
              </a:rPr>
              <a:t>2,1 MILIARDI €</a:t>
            </a:r>
            <a:endParaRPr lang="it-IT" sz="1400" b="1" dirty="0">
              <a:solidFill>
                <a:srgbClr val="445364"/>
              </a:solidFill>
              <a:latin typeface="Fedra Sans Std Bold" panose="020B0804040000020004" pitchFamily="34" charset="0"/>
            </a:endParaRPr>
          </a:p>
        </p:txBody>
      </p:sp>
      <p:sp>
        <p:nvSpPr>
          <p:cNvPr id="60" name="Fusione 59"/>
          <p:cNvSpPr/>
          <p:nvPr/>
        </p:nvSpPr>
        <p:spPr>
          <a:xfrm rot="16200000">
            <a:off x="9999306" y="3260549"/>
            <a:ext cx="446346" cy="406400"/>
          </a:xfrm>
          <a:prstGeom prst="flowChartMerge">
            <a:avLst/>
          </a:prstGeom>
          <a:solidFill>
            <a:srgbClr val="44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p:cNvSpPr txBox="1"/>
          <p:nvPr/>
        </p:nvSpPr>
        <p:spPr>
          <a:xfrm>
            <a:off x="6672452" y="-9046"/>
            <a:ext cx="5414623" cy="461665"/>
          </a:xfrm>
          <a:prstGeom prst="rect">
            <a:avLst/>
          </a:prstGeom>
          <a:noFill/>
        </p:spPr>
        <p:txBody>
          <a:bodyPr wrap="none" rtlCol="0">
            <a:spAutoFit/>
          </a:bodyPr>
          <a:lstStyle/>
          <a:p>
            <a:pPr algn="r"/>
            <a:r>
              <a:rPr lang="it-IT" sz="2400" dirty="0" smtClean="0">
                <a:solidFill>
                  <a:srgbClr val="445364"/>
                </a:solidFill>
                <a:latin typeface="Fedra Sans Std Bold" panose="020B0804040000020004" pitchFamily="34" charset="0"/>
              </a:rPr>
              <a:t>CULTURA: </a:t>
            </a:r>
            <a:r>
              <a:rPr lang="it-IT" sz="2400" dirty="0">
                <a:solidFill>
                  <a:srgbClr val="445364"/>
                </a:solidFill>
                <a:latin typeface="Fedra Sans Std Bold" panose="020B0804040000020004" pitchFamily="34" charset="0"/>
              </a:rPr>
              <a:t>LA ROTTA </a:t>
            </a:r>
            <a:r>
              <a:rPr lang="it-IT" sz="2400" dirty="0" smtClean="0">
                <a:solidFill>
                  <a:srgbClr val="445364"/>
                </a:solidFill>
                <a:latin typeface="Fedra Sans Std Bold" panose="020B0804040000020004" pitchFamily="34" charset="0"/>
              </a:rPr>
              <a:t>È CAMBIATA</a:t>
            </a:r>
            <a:endParaRPr lang="it-IT" sz="2400" dirty="0">
              <a:solidFill>
                <a:srgbClr val="445364"/>
              </a:solidFill>
              <a:latin typeface="Fedra Sans Std Bold" panose="020B0804040000020004" pitchFamily="34" charset="0"/>
            </a:endParaRPr>
          </a:p>
        </p:txBody>
      </p:sp>
      <p:sp>
        <p:nvSpPr>
          <p:cNvPr id="69" name="Rettangolo arrotondato 68"/>
          <p:cNvSpPr/>
          <p:nvPr/>
        </p:nvSpPr>
        <p:spPr>
          <a:xfrm>
            <a:off x="10288287" y="1812517"/>
            <a:ext cx="1632917" cy="915102"/>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rgbClr val="445364"/>
                </a:solidFill>
                <a:latin typeface="Fedra Sans Std Bold" panose="020B0804040000020004" pitchFamily="34" charset="0"/>
              </a:rPr>
              <a:t>ASSUNZIONE 800 PROFESSIONISTI</a:t>
            </a:r>
            <a:endParaRPr lang="it-IT" sz="1200" b="1" dirty="0">
              <a:solidFill>
                <a:srgbClr val="445364"/>
              </a:solidFill>
              <a:latin typeface="Fedra Sans Std Bold" panose="020B0804040000020004" pitchFamily="34" charset="0"/>
            </a:endParaRPr>
          </a:p>
        </p:txBody>
      </p:sp>
      <p:sp>
        <p:nvSpPr>
          <p:cNvPr id="70" name="Rettangolo arrotondato 69"/>
          <p:cNvSpPr/>
          <p:nvPr/>
        </p:nvSpPr>
        <p:spPr>
          <a:xfrm>
            <a:off x="10549112" y="4311214"/>
            <a:ext cx="1154701" cy="1430291"/>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smtClean="0">
                <a:solidFill>
                  <a:srgbClr val="445364"/>
                </a:solidFill>
                <a:latin typeface="Fedra Sans Std Bold" panose="020B0804040000020004" pitchFamily="34" charset="0"/>
              </a:rPr>
              <a:t>MIGLIORE UTILIZZO RISORSE EUROPEE (GRANDE PROGETTO POMPEI)</a:t>
            </a:r>
            <a:endParaRPr lang="it-IT" sz="1200" b="1" dirty="0">
              <a:solidFill>
                <a:srgbClr val="445364"/>
              </a:solidFill>
              <a:latin typeface="Fedra Sans Std Bold" panose="020B0804040000020004" pitchFamily="34" charset="0"/>
            </a:endParaRPr>
          </a:p>
        </p:txBody>
      </p:sp>
      <p:sp>
        <p:nvSpPr>
          <p:cNvPr id="2" name="Triangolo rettangolo 1"/>
          <p:cNvSpPr/>
          <p:nvPr/>
        </p:nvSpPr>
        <p:spPr>
          <a:xfrm>
            <a:off x="67254" y="5544980"/>
            <a:ext cx="550713" cy="602851"/>
          </a:xfrm>
          <a:prstGeom prst="rtTriangle">
            <a:avLst/>
          </a:prstGeom>
          <a:solidFill>
            <a:srgbClr val="35A1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Triangolo rettangolo 51"/>
          <p:cNvSpPr/>
          <p:nvPr/>
        </p:nvSpPr>
        <p:spPr>
          <a:xfrm rot="5400000">
            <a:off x="91698" y="803497"/>
            <a:ext cx="516505" cy="602851"/>
          </a:xfrm>
          <a:prstGeom prst="rtTriangle">
            <a:avLst/>
          </a:prstGeom>
          <a:solidFill>
            <a:srgbClr val="C2347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Triangolo rettangolo 62"/>
          <p:cNvSpPr/>
          <p:nvPr/>
        </p:nvSpPr>
        <p:spPr>
          <a:xfrm rot="16200000">
            <a:off x="11553213" y="5556268"/>
            <a:ext cx="550713" cy="602851"/>
          </a:xfrm>
          <a:prstGeom prst="rtTriangle">
            <a:avLst/>
          </a:prstGeom>
          <a:solidFill>
            <a:srgbClr val="5305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Triangolo rettangolo 66"/>
          <p:cNvSpPr/>
          <p:nvPr/>
        </p:nvSpPr>
        <p:spPr>
          <a:xfrm rot="10800000">
            <a:off x="11587240" y="850182"/>
            <a:ext cx="550713" cy="602851"/>
          </a:xfrm>
          <a:prstGeom prst="rtTriangle">
            <a:avLst/>
          </a:prstGeom>
          <a:solidFill>
            <a:srgbClr val="FF99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1 7"/>
          <p:cNvCxnSpPr/>
          <p:nvPr/>
        </p:nvCxnSpPr>
        <p:spPr>
          <a:xfrm>
            <a:off x="2389566" y="2675660"/>
            <a:ext cx="342345"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flipV="1">
            <a:off x="2731911" y="1979881"/>
            <a:ext cx="0" cy="69577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a:off x="3392997" y="4301505"/>
            <a:ext cx="651061" cy="970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V="1">
            <a:off x="3983735" y="4248815"/>
            <a:ext cx="16933" cy="45829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flipV="1">
            <a:off x="5771089" y="4069857"/>
            <a:ext cx="1356569" cy="1139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Connettore 1 74"/>
          <p:cNvCxnSpPr/>
          <p:nvPr/>
        </p:nvCxnSpPr>
        <p:spPr>
          <a:xfrm flipV="1">
            <a:off x="7086152" y="4094506"/>
            <a:ext cx="13284" cy="37918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Connettore 1 75"/>
          <p:cNvCxnSpPr/>
          <p:nvPr/>
        </p:nvCxnSpPr>
        <p:spPr>
          <a:xfrm flipV="1">
            <a:off x="9279809" y="2305320"/>
            <a:ext cx="0" cy="149758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flipV="1">
            <a:off x="6103916" y="2575089"/>
            <a:ext cx="1356569" cy="1139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flipV="1">
            <a:off x="6100549" y="1890709"/>
            <a:ext cx="0" cy="69577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Rettangolo arrotondato 78"/>
          <p:cNvSpPr/>
          <p:nvPr/>
        </p:nvSpPr>
        <p:spPr>
          <a:xfrm>
            <a:off x="5084988" y="759827"/>
            <a:ext cx="1336507" cy="1195501"/>
          </a:xfrm>
          <a:prstGeom prst="roundRect">
            <a:avLst/>
          </a:prstGeom>
          <a:solidFill>
            <a:srgbClr val="4453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latin typeface="Fedra Sans Std Light" panose="020B0304040000020004" pitchFamily="34" charset="0"/>
              </a:rPr>
              <a:t>FONDO CINEMA</a:t>
            </a:r>
          </a:p>
          <a:p>
            <a:r>
              <a:rPr lang="it-IT" sz="1100" b="1" dirty="0" smtClean="0">
                <a:latin typeface="Fedra Sans Std Light" panose="020B0304040000020004" pitchFamily="34" charset="0"/>
              </a:rPr>
              <a:t>400 MILIONI € L’ANNO</a:t>
            </a:r>
            <a:endParaRPr lang="it-IT" sz="1100" b="1" dirty="0">
              <a:latin typeface="Fedra Sans Std Light" panose="020B0304040000020004" pitchFamily="34" charset="0"/>
            </a:endParaRPr>
          </a:p>
        </p:txBody>
      </p:sp>
    </p:spTree>
    <p:extLst>
      <p:ext uri="{BB962C8B-B14F-4D97-AF65-F5344CB8AC3E}">
        <p14:creationId xmlns="" xmlns:p14="http://schemas.microsoft.com/office/powerpoint/2010/main" val="154856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72492" y="230259"/>
            <a:ext cx="8819508" cy="600646"/>
          </a:xfrm>
        </p:spPr>
        <p:txBody>
          <a:bodyPr>
            <a:normAutofit/>
          </a:bodyPr>
          <a:lstStyle/>
          <a:p>
            <a:pPr algn="r"/>
            <a:r>
              <a:rPr lang="it-IT" sz="2800" smtClean="0">
                <a:solidFill>
                  <a:srgbClr val="445364"/>
                </a:solidFill>
                <a:latin typeface="Fedra Sans Std Bold" panose="020B0804040000020004" pitchFamily="34" charset="0"/>
              </a:rPr>
              <a:t>PIANI DI GESTIONE</a:t>
            </a:r>
            <a:endParaRPr lang="it-IT" sz="2800" dirty="0"/>
          </a:p>
        </p:txBody>
      </p:sp>
      <p:graphicFrame>
        <p:nvGraphicFramePr>
          <p:cNvPr id="9" name="Diagramma 8"/>
          <p:cNvGraphicFramePr/>
          <p:nvPr>
            <p:extLst>
              <p:ext uri="{D42A27DB-BD31-4B8C-83A1-F6EECF244321}">
                <p14:modId xmlns="" xmlns:p14="http://schemas.microsoft.com/office/powerpoint/2010/main" val="1643377000"/>
              </p:ext>
            </p:extLst>
          </p:nvPr>
        </p:nvGraphicFramePr>
        <p:xfrm>
          <a:off x="-585627" y="-40622"/>
          <a:ext cx="9421402" cy="69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magin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24526" y="1101786"/>
            <a:ext cx="4107460" cy="4978739"/>
          </a:xfrm>
          <a:prstGeom prst="rect">
            <a:avLst/>
          </a:prstGeom>
        </p:spPr>
      </p:pic>
    </p:spTree>
    <p:extLst>
      <p:ext uri="{BB962C8B-B14F-4D97-AF65-F5344CB8AC3E}">
        <p14:creationId xmlns="" xmlns:p14="http://schemas.microsoft.com/office/powerpoint/2010/main" val="120382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53667" y="21343"/>
            <a:ext cx="6138333" cy="650875"/>
          </a:xfrm>
        </p:spPr>
        <p:txBody>
          <a:bodyPr>
            <a:normAutofit fontScale="90000"/>
          </a:bodyPr>
          <a:lstStyle/>
          <a:p>
            <a:pPr algn="r"/>
            <a:r>
              <a:rPr lang="it-IT" sz="2800" dirty="0">
                <a:solidFill>
                  <a:srgbClr val="445364"/>
                </a:solidFill>
                <a:latin typeface="Fedra Sans Std Normal" panose="020B0504040000020004" pitchFamily="34" charset="0"/>
                <a:ea typeface="+mn-ea"/>
                <a:cs typeface="Arial" panose="020B0604020202020204" pitchFamily="34" charset="0"/>
              </a:rPr>
              <a:t>LO SPETTACOLO RISALE LA CHINA</a:t>
            </a:r>
          </a:p>
        </p:txBody>
      </p:sp>
      <p:sp>
        <p:nvSpPr>
          <p:cNvPr id="4" name="CasellaDiTesto 3"/>
          <p:cNvSpPr txBox="1"/>
          <p:nvPr/>
        </p:nvSpPr>
        <p:spPr>
          <a:xfrm>
            <a:off x="7014258" y="1038578"/>
            <a:ext cx="5177742" cy="923330"/>
          </a:xfrm>
          <a:prstGeom prst="rect">
            <a:avLst/>
          </a:prstGeom>
          <a:noFill/>
        </p:spPr>
        <p:txBody>
          <a:bodyPr wrap="square" rtlCol="0">
            <a:spAutoFit/>
          </a:bodyPr>
          <a:lstStyle/>
          <a:p>
            <a:pPr algn="r"/>
            <a:r>
              <a:rPr lang="it-IT" dirty="0" smtClean="0">
                <a:solidFill>
                  <a:srgbClr val="7C98AB"/>
                </a:solidFill>
                <a:latin typeface="Fedra Sans Std Book" panose="020B0504040000020004" pitchFamily="34" charset="0"/>
              </a:rPr>
              <a:t>IL MONDO DELLO SPETTACOLO ITALIANO STA EMERGENDO DA UNA LUNGHISSIMA CRISI ECONOMICO/FINANZIARIA</a:t>
            </a:r>
            <a:endParaRPr lang="it-IT" dirty="0">
              <a:solidFill>
                <a:srgbClr val="7C98AB"/>
              </a:solidFill>
              <a:latin typeface="Fedra Sans Std Book" panose="020B0504040000020004" pitchFamily="34" charset="0"/>
            </a:endParaRPr>
          </a:p>
        </p:txBody>
      </p:sp>
      <p:graphicFrame>
        <p:nvGraphicFramePr>
          <p:cNvPr id="6" name="Diagramma 5"/>
          <p:cNvGraphicFramePr/>
          <p:nvPr/>
        </p:nvGraphicFramePr>
        <p:xfrm>
          <a:off x="-464416" y="9567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ma 13"/>
          <p:cNvGraphicFramePr/>
          <p:nvPr>
            <p:extLst>
              <p:ext uri="{D42A27DB-BD31-4B8C-83A1-F6EECF244321}">
                <p14:modId xmlns="" xmlns:p14="http://schemas.microsoft.com/office/powerpoint/2010/main" val="2025912562"/>
              </p:ext>
            </p:extLst>
          </p:nvPr>
        </p:nvGraphicFramePr>
        <p:xfrm>
          <a:off x="7014258" y="2246423"/>
          <a:ext cx="4715933" cy="2777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126322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4731</TotalTime>
  <Words>4201</Words>
  <Application>Microsoft Office PowerPoint</Application>
  <PresentationFormat>Personalizzato</PresentationFormat>
  <Paragraphs>611</Paragraphs>
  <Slides>55</Slides>
  <Notes>11</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Tema di Office</vt:lpstr>
      <vt:lpstr>Diapositiva 1</vt:lpstr>
      <vt:lpstr>Il  RAPPORTO  ANNUALE  2017</vt:lpstr>
      <vt:lpstr>Diapositiva 3</vt:lpstr>
      <vt:lpstr>Diapositiva 4</vt:lpstr>
      <vt:lpstr>SEGNALI DI RIPRESA: GLI ITALIANI TORNANO A SPENDERE PER LA CULTURA </vt:lpstr>
      <vt:lpstr>Diapositiva 6</vt:lpstr>
      <vt:lpstr>Diapositiva 7</vt:lpstr>
      <vt:lpstr>PIANI DI GESTIONE</vt:lpstr>
      <vt:lpstr>LO SPETTACOLO RISALE LA CHINA</vt:lpstr>
      <vt:lpstr>LA SFIDA DELLA CULTURA È UNA SFIDA SUL FUTURO</vt:lpstr>
      <vt:lpstr>SI CONSOLIDA LA RIPRESA DEI CONSUMI, MA…</vt:lpstr>
      <vt:lpstr>CRESCE LA PARTECIPAZIONE CULTURALE, MA…</vt:lpstr>
      <vt:lpstr>ASTENSIONISMO CULTURALE</vt:lpstr>
      <vt:lpstr>LA DOMANDA CULTURALE IN ITALIA</vt:lpstr>
      <vt:lpstr>Diapositiva 15</vt:lpstr>
      <vt:lpstr>LE GENERAZIONI Y E Z: UN MONDO IN EVOLUZIONE</vt:lpstr>
      <vt:lpstr>AUDIENCE DEVELOPMENT</vt:lpstr>
      <vt:lpstr>PROGETTARE IL COINVOLGIMENTO</vt:lpstr>
      <vt:lpstr>LA CONVENZIONE DI FARO E LE COMUNITÀ DI EREDITÀ</vt:lpstr>
      <vt:lpstr>«Il futuro del nostro territorio è il nostro patrimonio culturale»</vt:lpstr>
      <vt:lpstr>COMUNICARE LA CULTURA: RACCONTARE MUSEI E TERRITORI</vt:lpstr>
      <vt:lpstr>Attrattività dei territori</vt:lpstr>
      <vt:lpstr>RIFORMA CCIAA: UNA NUOVA GEOGRAFIA DI AREA VASTA PER UNA GOVERNANCE INTEGRATA DI SVILUPPO  (60)</vt:lpstr>
      <vt:lpstr>LA PIANIFICAZIONE CULTURALE E LA CREATIVITÀ CIVICA</vt:lpstr>
      <vt:lpstr>Diapositiva 25</vt:lpstr>
      <vt:lpstr>PIANI PAESAGGISTICI E PIANIFICAZIONE TERRITORIALE</vt:lpstr>
      <vt:lpstr>Diapositiva 27</vt:lpstr>
      <vt:lpstr>UN PIANO REGOLATORE DELLA CRESCITA CULTURALE </vt:lpstr>
      <vt:lpstr>SNAI - STRATEGIA NAZIONALE AREE INTERNE</vt:lpstr>
      <vt:lpstr>#MetodoECoC</vt:lpstr>
      <vt:lpstr>Diapositiva 31</vt:lpstr>
      <vt:lpstr>RAVELLO LAB</vt:lpstr>
      <vt:lpstr>CAPITALI ITALIANE DELLA CULTURA</vt:lpstr>
      <vt:lpstr>Diapositiva 34</vt:lpstr>
      <vt:lpstr>PARTENARIATO PUBBLICO-PRIVATO</vt:lpstr>
      <vt:lpstr>ART BONUS</vt:lpstr>
      <vt:lpstr>Diapositiva 37</vt:lpstr>
      <vt:lpstr>IL QUADRO DELLE GARE IN ITALIA NEL SETTORE CULTURALE</vt:lpstr>
      <vt:lpstr>IL PPP NEL NUOVO CODICE DEGLI APPALTI</vt:lpstr>
      <vt:lpstr>IL PPP NEL CODICE DEL TERZO SETTORE</vt:lpstr>
      <vt:lpstr>Diapositiva 41</vt:lpstr>
      <vt:lpstr>MUSEI E LUOGHI ESPOSITIVI SONO IMPRESE CULTURALI</vt:lpstr>
      <vt:lpstr>Diapositiva 43</vt:lpstr>
      <vt:lpstr>Diapositiva 44</vt:lpstr>
      <vt:lpstr>CULTURA DI GESTIONE PER UN CAMBIO DI PASSO</vt:lpstr>
      <vt:lpstr>Diapositiva 46</vt:lpstr>
      <vt:lpstr>CULTURA DI GESTIONE: VERSO L’IMPRESA CULTURALE</vt:lpstr>
      <vt:lpstr>LA CULTURA È UN BENE COMUNE E NON SOLO UN MERCATO</vt:lpstr>
      <vt:lpstr>L’IMPRESA CULTURALE E LA FINALITA’ DI FRUIZIONE PUBBLICA</vt:lpstr>
      <vt:lpstr>ACCOUNTABILITY: LE RESPONSABILITÀ DELL’IMPRESA CULTURALE</vt:lpstr>
      <vt:lpstr>LE ALTRE MODALITÀ DI FARE CULTURA</vt:lpstr>
      <vt:lpstr>IMPRESA CULTURALE E NUOVA OCCUPAZIONE</vt:lpstr>
      <vt:lpstr>LE COMPETENZE PER UNA NUOVA QUALITÀ DELLO SVILUPPO</vt:lpstr>
      <vt:lpstr>IL PIANO STRATEGICO TURISMO</vt:lpstr>
      <vt:lpstr>2018: ANNO DEL PATRIMONIO CULTURALE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Daniela La Marca</dc:creator>
  <cp:lastModifiedBy>Claudio</cp:lastModifiedBy>
  <cp:revision>383</cp:revision>
  <cp:lastPrinted>2017-10-26T14:32:24Z</cp:lastPrinted>
  <dcterms:created xsi:type="dcterms:W3CDTF">2017-10-23T10:22:45Z</dcterms:created>
  <dcterms:modified xsi:type="dcterms:W3CDTF">2017-11-05T19:14:53Z</dcterms:modified>
</cp:coreProperties>
</file>