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0" r:id="rId2"/>
    <p:sldId id="287" r:id="rId3"/>
    <p:sldId id="3041" r:id="rId4"/>
    <p:sldId id="3042" r:id="rId5"/>
    <p:sldId id="3044" r:id="rId6"/>
    <p:sldId id="261" r:id="rId7"/>
    <p:sldId id="3078" r:id="rId8"/>
    <p:sldId id="273" r:id="rId9"/>
    <p:sldId id="3076" r:id="rId10"/>
    <p:sldId id="269" r:id="rId11"/>
    <p:sldId id="267" r:id="rId12"/>
    <p:sldId id="3079" r:id="rId13"/>
    <p:sldId id="3074" r:id="rId14"/>
    <p:sldId id="3043" r:id="rId15"/>
    <p:sldId id="265" r:id="rId16"/>
    <p:sldId id="3080" r:id="rId17"/>
    <p:sldId id="393" r:id="rId18"/>
  </p:sldIdLst>
  <p:sldSz cx="12192000" cy="6858000"/>
  <p:notesSz cx="6797675" cy="9926638"/>
  <p:defaultTextStyle>
    <a:defPPr>
      <a:defRPr lang="it-IT"/>
    </a:defPPr>
    <a:lvl1pPr marL="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Valentini" initials="FV" lastIdx="1" clrIdx="0">
    <p:extLst>
      <p:ext uri="{19B8F6BF-5375-455C-9EA6-DF929625EA0E}">
        <p15:presenceInfo xmlns:p15="http://schemas.microsoft.com/office/powerpoint/2012/main" userId="S-1-5-21-3201559737-1038441646-1020021748-2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9EA"/>
    <a:srgbClr val="3F48CC"/>
    <a:srgbClr val="000080"/>
    <a:srgbClr val="9BBB59"/>
    <a:srgbClr val="3E699D"/>
    <a:srgbClr val="FF9999"/>
    <a:srgbClr val="9999FF"/>
    <a:srgbClr val="FFCCFF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6101" autoAdjust="0"/>
  </p:normalViewPr>
  <p:slideViewPr>
    <p:cSldViewPr>
      <p:cViewPr varScale="1">
        <p:scale>
          <a:sx n="68" d="100"/>
          <a:sy n="68" d="100"/>
        </p:scale>
        <p:origin x="654" y="66"/>
      </p:cViewPr>
      <p:guideLst>
        <p:guide orient="horz" pos="2160"/>
        <p:guide pos="3795"/>
        <p:guide orient="horz" pos="2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0" d="100"/>
          <a:sy n="80" d="100"/>
        </p:scale>
        <p:origin x="2274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90899463613271"/>
          <c:y val="0.19778012565351616"/>
          <c:w val="0.54799056207626562"/>
          <c:h val="0.6269864571065516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67-471D-AC40-8E2F4F2D94BC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C67-471D-AC40-8E2F4F2D94BC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67-471D-AC40-8E2F4F2D94BC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67-471D-AC40-8E2F4F2D94BC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C67-471D-AC40-8E2F4F2D94BC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C67-471D-AC40-8E2F4F2D94BC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67-471D-AC40-8E2F4F2D94BC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67-471D-AC40-8E2F4F2D94BC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67-471D-AC40-8E2F4F2D94BC}"/>
              </c:ext>
            </c:extLst>
          </c:dPt>
          <c:dLbls>
            <c:dLbl>
              <c:idx val="0"/>
              <c:layout>
                <c:manualLayout>
                  <c:x val="2.4632476659758581E-2"/>
                  <c:y val="2.25467084135838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67-471D-AC40-8E2F4F2D94BC}"/>
                </c:ext>
              </c:extLst>
            </c:dLbl>
            <c:dLbl>
              <c:idx val="1"/>
              <c:layout>
                <c:manualLayout>
                  <c:x val="2.0685461698921443E-3"/>
                  <c:y val="8.13545600828724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67-471D-AC40-8E2F4F2D94BC}"/>
                </c:ext>
              </c:extLst>
            </c:dLbl>
            <c:dLbl>
              <c:idx val="2"/>
              <c:layout>
                <c:manualLayout>
                  <c:x val="-5.4722307616963048E-2"/>
                  <c:y val="-1.41900017331672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67-471D-AC40-8E2F4F2D94BC}"/>
                </c:ext>
              </c:extLst>
            </c:dLbl>
            <c:dLbl>
              <c:idx val="3"/>
              <c:layout>
                <c:manualLayout>
                  <c:x val="-3.1243290317012215E-2"/>
                  <c:y val="2.52525353396352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67-471D-AC40-8E2F4F2D94BC}"/>
                </c:ext>
              </c:extLst>
            </c:dLbl>
            <c:dLbl>
              <c:idx val="4"/>
              <c:layout>
                <c:manualLayout>
                  <c:x val="-1.2346204610540179E-2"/>
                  <c:y val="7.4108767007951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67-471D-AC40-8E2F4F2D94BC}"/>
                </c:ext>
              </c:extLst>
            </c:dLbl>
            <c:dLbl>
              <c:idx val="5"/>
              <c:layout>
                <c:manualLayout>
                  <c:x val="-2.0232476271845563E-2"/>
                  <c:y val="-2.86627249871898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67-471D-AC40-8E2F4F2D94BC}"/>
                </c:ext>
              </c:extLst>
            </c:dLbl>
            <c:dLbl>
              <c:idx val="6"/>
              <c:layout>
                <c:manualLayout>
                  <c:x val="-4.5059006418990667E-2"/>
                  <c:y val="-0.13124492227488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67-471D-AC40-8E2F4F2D94BC}"/>
                </c:ext>
              </c:extLst>
            </c:dLbl>
            <c:dLbl>
              <c:idx val="7"/>
              <c:layout>
                <c:manualLayout>
                  <c:x val="3.9647910748972781E-2"/>
                  <c:y val="-8.67580030273838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67-471D-AC40-8E2F4F2D94BC}"/>
                </c:ext>
              </c:extLst>
            </c:dLbl>
            <c:dLbl>
              <c:idx val="8"/>
              <c:layout>
                <c:manualLayout>
                  <c:x val="0.10551098327222082"/>
                  <c:y val="-1.12733542067919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67-471D-AC40-8E2F4F2D9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Foglio1!$A$2:$A$10</c:f>
              <c:strCache>
                <c:ptCount val="9"/>
                <c:pt idx="0">
                  <c:v>Smart Cities</c:v>
                </c:pt>
                <c:pt idx="1">
                  <c:v>Public Safety</c:v>
                </c:pt>
                <c:pt idx="2">
                  <c:v>Industry 4.0</c:v>
                </c:pt>
                <c:pt idx="3">
                  <c:v>e-Health</c:v>
                </c:pt>
                <c:pt idx="4">
                  <c:v>Smart Port</c:v>
                </c:pt>
                <c:pt idx="5">
                  <c:v>Virtual &amp; Augmented reality</c:v>
                </c:pt>
                <c:pt idx="6">
                  <c:v>Smart Agriculture</c:v>
                </c:pt>
                <c:pt idx="7">
                  <c:v>Smart Energy &amp; Grid</c:v>
                </c:pt>
                <c:pt idx="8">
                  <c:v>Turismo e cultura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0.2</c:v>
                </c:pt>
                <c:pt idx="1">
                  <c:v>0.24</c:v>
                </c:pt>
                <c:pt idx="2">
                  <c:v>0.17</c:v>
                </c:pt>
                <c:pt idx="3">
                  <c:v>0.15</c:v>
                </c:pt>
                <c:pt idx="4">
                  <c:v>0.03</c:v>
                </c:pt>
                <c:pt idx="5">
                  <c:v>0.04</c:v>
                </c:pt>
                <c:pt idx="6">
                  <c:v>0.02</c:v>
                </c:pt>
                <c:pt idx="7">
                  <c:v>0.04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7-471D-AC40-8E2F4F2D9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7AC8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3033.1391891891894</c:v>
                </c:pt>
                <c:pt idx="1">
                  <c:v>3499.8512162162165</c:v>
                </c:pt>
                <c:pt idx="2">
                  <c:v>3997.5632432432435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9-4436-BDAF-BE93D1B42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D99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2830.4</c:v>
                </c:pt>
                <c:pt idx="1">
                  <c:v>3460.5</c:v>
                </c:pt>
                <c:pt idx="2">
                  <c:v>4181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3-4E3E-9A89-CBF869231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81A1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3390</c:v>
                </c:pt>
                <c:pt idx="1">
                  <c:v>3880</c:v>
                </c:pt>
                <c:pt idx="2">
                  <c:v>4410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5-425D-8669-8A1670E62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  <c:max val="4500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5178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1138.0999999999999</c:v>
                </c:pt>
                <c:pt idx="1">
                  <c:v>1296.0367793999999</c:v>
                </c:pt>
                <c:pt idx="2">
                  <c:v>1484.373029976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4-420A-903A-0C44B2E45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  <c:max val="4500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0.20514</cdr:x>
      <cdr:y>0.20042</cdr:y>
    </cdr:from>
    <cdr:to>
      <cdr:x>0.7425</cdr:x>
      <cdr:y>0.83262</cdr:y>
    </cdr:to>
    <cdr:sp macro="" textlink="">
      <cdr:nvSpPr>
        <cdr:cNvPr id="3" name="Cerchio parziale 2">
          <a:extLst xmlns:a="http://schemas.openxmlformats.org/drawingml/2006/main">
            <a:ext uri="{FF2B5EF4-FFF2-40B4-BE49-F238E27FC236}">
              <a16:creationId xmlns:a16="http://schemas.microsoft.com/office/drawing/2014/main" id="{F9ED8BCC-522C-482E-985F-E02FAD7E6385}"/>
            </a:ext>
          </a:extLst>
        </cdr:cNvPr>
        <cdr:cNvSpPr/>
      </cdr:nvSpPr>
      <cdr:spPr>
        <a:xfrm xmlns:a="http://schemas.openxmlformats.org/drawingml/2006/main" rot="16200000">
          <a:off x="1018510" y="942273"/>
          <a:ext cx="2848813" cy="2770532"/>
        </a:xfrm>
        <a:prstGeom xmlns:a="http://schemas.openxmlformats.org/drawingml/2006/main" prst="pie">
          <a:avLst>
            <a:gd name="adj1" fmla="val 0"/>
            <a:gd name="adj2" fmla="val 13381443"/>
          </a:avLst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5B2CB-06DF-41DF-B8B2-7CC6CF101FEA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057CE-CDC0-4E39-995A-DF5E0922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57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31D3FD77-E64B-411F-8EE3-1701B295B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323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10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E051471B-2FBE-484D-9229-491A447C5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626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11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63B6756D-9D91-4BD7-910C-682FB5A89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17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958850"/>
            <a:ext cx="6592887" cy="3709988"/>
          </a:xfrm>
        </p:spPr>
      </p:sp>
      <p:sp>
        <p:nvSpPr>
          <p:cNvPr id="4" name="Segnaposto note 3">
            <a:extLst>
              <a:ext uri="{FF2B5EF4-FFF2-40B4-BE49-F238E27FC236}">
                <a16:creationId xmlns:a16="http://schemas.microsoft.com/office/drawing/2014/main" id="{7165B722-1664-4CF3-BB7A-7ADE9404A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32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41BCF-B88A-4266-A828-8ED41C457C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38C207F2-36B4-406A-9FED-9FA668A7B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9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14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FCD90AA4-BCAA-4EFD-AD8E-1C56334D3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639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398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16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27A88614-7D7D-4112-8C87-84AC5F95D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380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31788" y="258763"/>
            <a:ext cx="7461251" cy="4197350"/>
          </a:xfrm>
          <a:solidFill>
            <a:srgbClr val="FFFFFF"/>
          </a:solidFill>
          <a:ln/>
        </p:spPr>
      </p:sp>
      <p:sp>
        <p:nvSpPr>
          <p:cNvPr id="81924" name="Segnaposto note 5"/>
          <p:cNvSpPr>
            <a:spLocks noGrp="1"/>
          </p:cNvSpPr>
          <p:nvPr>
            <p:ph type="body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4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958850"/>
            <a:ext cx="6592887" cy="37099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BF6DEE-DB0A-446F-8F43-0B87B62BF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49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3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81BD4066-1593-4E74-B8B4-CCEE32782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13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4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E00BC4F5-5560-4977-8B75-8C41EBA2C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99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958850"/>
            <a:ext cx="6592887" cy="3709988"/>
          </a:xfrm>
        </p:spPr>
      </p:sp>
      <p:sp>
        <p:nvSpPr>
          <p:cNvPr id="4" name="Segnaposto note 3">
            <a:extLst>
              <a:ext uri="{FF2B5EF4-FFF2-40B4-BE49-F238E27FC236}">
                <a16:creationId xmlns:a16="http://schemas.microsoft.com/office/drawing/2014/main" id="{9548B550-7741-4359-8335-23B7BC790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58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647B7F68-4E2A-4F46-B640-ED865BF6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61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958850"/>
            <a:ext cx="6592887" cy="3709988"/>
          </a:xfrm>
        </p:spPr>
      </p:sp>
      <p:sp>
        <p:nvSpPr>
          <p:cNvPr id="4" name="Segnaposto note 3">
            <a:extLst>
              <a:ext uri="{FF2B5EF4-FFF2-40B4-BE49-F238E27FC236}">
                <a16:creationId xmlns:a16="http://schemas.microsoft.com/office/drawing/2014/main" id="{72FD65B4-E1B8-4B7F-9596-390815A9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08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8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090A52B0-66F8-430F-8624-A37D83D8E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99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9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1298C5E6-46DE-49F9-ABC5-6F77E2BB7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E5A47A5E-9A36-4FDB-8D25-74CCB54C9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35" b="181"/>
          <a:stretch/>
        </p:blipFill>
        <p:spPr>
          <a:xfrm>
            <a:off x="46659" y="13038"/>
            <a:ext cx="12145341" cy="5379932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 userDrawn="1"/>
        </p:nvSpPr>
        <p:spPr>
          <a:xfrm>
            <a:off x="1258789" y="2573200"/>
            <a:ext cx="9721079" cy="828090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0" hangingPunct="0">
              <a:spcBef>
                <a:spcPts val="0"/>
              </a:spcBef>
              <a:buNone/>
              <a:defRPr/>
            </a:pPr>
            <a:r>
              <a:rPr lang="it-IT" sz="4800" b="1" dirty="0">
                <a:solidFill>
                  <a:schemeClr val="tx2">
                    <a:lumMod val="75000"/>
                  </a:schemeClr>
                </a:solidFill>
              </a:rPr>
              <a:t>Il 5G avanza: entra in scena il mercato</a:t>
            </a: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endParaRPr lang="en-US" sz="3600" b="1" i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eaLnBrk="0" hangingPunct="0">
              <a:spcBef>
                <a:spcPts val="0"/>
              </a:spcBef>
              <a:buNone/>
              <a:defRPr/>
            </a:pP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</a:rPr>
              <a:t>Giancarlo Capitani</a:t>
            </a:r>
          </a:p>
          <a:p>
            <a:pPr marL="0" indent="0" algn="ctr" eaLnBrk="0" hangingPunct="0">
              <a:spcBef>
                <a:spcPts val="0"/>
              </a:spcBef>
              <a:buNone/>
              <a:defRPr/>
            </a:pPr>
            <a:r>
              <a:rPr lang="en-US" sz="2800" b="1" i="0" dirty="0" err="1">
                <a:solidFill>
                  <a:schemeClr val="tx2">
                    <a:lumMod val="75000"/>
                  </a:schemeClr>
                </a:solidFill>
              </a:rPr>
              <a:t>Presidente</a:t>
            </a:r>
            <a:r>
              <a:rPr lang="en-US" sz="2800" b="1" i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0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en-US" sz="2800" b="1" i="0" dirty="0">
                <a:solidFill>
                  <a:schemeClr val="tx2">
                    <a:lumMod val="75000"/>
                  </a:schemeClr>
                </a:solidFill>
              </a:rPr>
              <a:t> cube</a:t>
            </a:r>
          </a:p>
          <a:p>
            <a:pPr marL="0" indent="0" algn="l">
              <a:lnSpc>
                <a:spcPts val="3000"/>
              </a:lnSpc>
              <a:spcBef>
                <a:spcPts val="600"/>
              </a:spcBef>
              <a:buNone/>
            </a:pP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222276" y="5462240"/>
            <a:ext cx="11698529" cy="576064"/>
            <a:chOff x="180597" y="260648"/>
            <a:chExt cx="9505055" cy="576064"/>
          </a:xfrm>
        </p:grpSpPr>
        <p:cxnSp>
          <p:nvCxnSpPr>
            <p:cNvPr id="9" name="Connettore 1 8"/>
            <p:cNvCxnSpPr/>
            <p:nvPr userDrawn="1"/>
          </p:nvCxnSpPr>
          <p:spPr>
            <a:xfrm flipH="1">
              <a:off x="180597" y="836712"/>
              <a:ext cx="9505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 bwMode="auto">
            <a:xfrm flipH="1" flipV="1">
              <a:off x="180597" y="260648"/>
              <a:ext cx="0" cy="576064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R:\NETCUBE\ADMIN\logo\definitivo\Net Consulting 3 esecutiv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39" y="5750277"/>
            <a:ext cx="2110669" cy="9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ttotitolo 2"/>
          <p:cNvSpPr txBox="1">
            <a:spLocks/>
          </p:cNvSpPr>
          <p:nvPr userDrawn="1"/>
        </p:nvSpPr>
        <p:spPr>
          <a:xfrm>
            <a:off x="222276" y="6093290"/>
            <a:ext cx="10483574" cy="46608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20000"/>
              </a:spcBef>
              <a:buNone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CNIT, 5G </a:t>
            </a:r>
            <a:r>
              <a:rPr lang="it-IT" sz="1800" b="1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Italy</a:t>
            </a: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The Global Meeting in Rome</a:t>
            </a:r>
          </a:p>
          <a:p>
            <a:pPr marL="0" indent="0" algn="l">
              <a:spcBef>
                <a:spcPct val="20000"/>
              </a:spcBef>
              <a:buNone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 Dicembre 2019</a:t>
            </a:r>
          </a:p>
        </p:txBody>
      </p:sp>
    </p:spTree>
    <p:extLst>
      <p:ext uri="{BB962C8B-B14F-4D97-AF65-F5344CB8AC3E}">
        <p14:creationId xmlns:p14="http://schemas.microsoft.com/office/powerpoint/2010/main" val="25008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86" indent="0">
              <a:buNone/>
              <a:defRPr sz="3300"/>
            </a:lvl2pPr>
            <a:lvl3pPr marL="1072770" indent="0">
              <a:buNone/>
              <a:defRPr sz="2800"/>
            </a:lvl3pPr>
            <a:lvl4pPr marL="1609155" indent="0">
              <a:buNone/>
              <a:defRPr sz="2300"/>
            </a:lvl4pPr>
            <a:lvl5pPr marL="2145540" indent="0">
              <a:buNone/>
              <a:defRPr sz="2300"/>
            </a:lvl5pPr>
            <a:lvl6pPr marL="2681926" indent="0">
              <a:buNone/>
              <a:defRPr sz="2300"/>
            </a:lvl6pPr>
            <a:lvl7pPr marL="3218310" indent="0">
              <a:buNone/>
              <a:defRPr sz="2300"/>
            </a:lvl7pPr>
            <a:lvl8pPr marL="3754696" indent="0">
              <a:buNone/>
              <a:defRPr sz="2300"/>
            </a:lvl8pPr>
            <a:lvl9pPr marL="4291081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86" indent="0">
              <a:buNone/>
              <a:defRPr sz="1400"/>
            </a:lvl2pPr>
            <a:lvl3pPr marL="1072770" indent="0">
              <a:buNone/>
              <a:defRPr sz="1200"/>
            </a:lvl3pPr>
            <a:lvl4pPr marL="1609155" indent="0">
              <a:buNone/>
              <a:defRPr sz="1100"/>
            </a:lvl4pPr>
            <a:lvl5pPr marL="2145540" indent="0">
              <a:buNone/>
              <a:defRPr sz="1100"/>
            </a:lvl5pPr>
            <a:lvl6pPr marL="2681926" indent="0">
              <a:buNone/>
              <a:defRPr sz="1100"/>
            </a:lvl6pPr>
            <a:lvl7pPr marL="3218310" indent="0">
              <a:buNone/>
              <a:defRPr sz="1100"/>
            </a:lvl7pPr>
            <a:lvl8pPr marL="3754696" indent="0">
              <a:buNone/>
              <a:defRPr sz="1100"/>
            </a:lvl8pPr>
            <a:lvl9pPr marL="4291081" indent="0">
              <a:buNone/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7319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2287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3771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994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0260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79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200157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065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6" indent="0">
              <a:buNone/>
              <a:defRPr sz="2300" b="1"/>
            </a:lvl2pPr>
            <a:lvl3pPr marL="1072770" indent="0">
              <a:buNone/>
              <a:defRPr sz="2100" b="1"/>
            </a:lvl3pPr>
            <a:lvl4pPr marL="1609155" indent="0">
              <a:buNone/>
              <a:defRPr sz="1900" b="1"/>
            </a:lvl4pPr>
            <a:lvl5pPr marL="2145540" indent="0">
              <a:buNone/>
              <a:defRPr sz="1900" b="1"/>
            </a:lvl5pPr>
            <a:lvl6pPr marL="2681926" indent="0">
              <a:buNone/>
              <a:defRPr sz="1900" b="1"/>
            </a:lvl6pPr>
            <a:lvl7pPr marL="3218310" indent="0">
              <a:buNone/>
              <a:defRPr sz="1900" b="1"/>
            </a:lvl7pPr>
            <a:lvl8pPr marL="3754696" indent="0">
              <a:buNone/>
              <a:defRPr sz="1900" b="1"/>
            </a:lvl8pPr>
            <a:lvl9pPr marL="4291081" indent="0">
              <a:buNone/>
              <a:defRPr sz="1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6" indent="0">
              <a:buNone/>
              <a:defRPr sz="2300" b="1"/>
            </a:lvl2pPr>
            <a:lvl3pPr marL="1072770" indent="0">
              <a:buNone/>
              <a:defRPr sz="2100" b="1"/>
            </a:lvl3pPr>
            <a:lvl4pPr marL="1609155" indent="0">
              <a:buNone/>
              <a:defRPr sz="1900" b="1"/>
            </a:lvl4pPr>
            <a:lvl5pPr marL="2145540" indent="0">
              <a:buNone/>
              <a:defRPr sz="1900" b="1"/>
            </a:lvl5pPr>
            <a:lvl6pPr marL="2681926" indent="0">
              <a:buNone/>
              <a:defRPr sz="1900" b="1"/>
            </a:lvl6pPr>
            <a:lvl7pPr marL="3218310" indent="0">
              <a:buNone/>
              <a:defRPr sz="1900" b="1"/>
            </a:lvl7pPr>
            <a:lvl8pPr marL="3754696" indent="0">
              <a:buNone/>
              <a:defRPr sz="1900" b="1"/>
            </a:lvl8pPr>
            <a:lvl9pPr marL="4291081" indent="0">
              <a:buNone/>
              <a:defRPr sz="1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266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93464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88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4" y="273054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86" indent="0">
              <a:buNone/>
              <a:defRPr sz="1400"/>
            </a:lvl2pPr>
            <a:lvl3pPr marL="1072770" indent="0">
              <a:buNone/>
              <a:defRPr sz="1200"/>
            </a:lvl3pPr>
            <a:lvl4pPr marL="1609155" indent="0">
              <a:buNone/>
              <a:defRPr sz="1100"/>
            </a:lvl4pPr>
            <a:lvl5pPr marL="2145540" indent="0">
              <a:buNone/>
              <a:defRPr sz="1100"/>
            </a:lvl5pPr>
            <a:lvl6pPr marL="2681926" indent="0">
              <a:buNone/>
              <a:defRPr sz="1100"/>
            </a:lvl6pPr>
            <a:lvl7pPr marL="3218310" indent="0">
              <a:buNone/>
              <a:defRPr sz="1100"/>
            </a:lvl7pPr>
            <a:lvl8pPr marL="3754696" indent="0">
              <a:buNone/>
              <a:defRPr sz="1100"/>
            </a:lvl8pPr>
            <a:lvl9pPr marL="4291081" indent="0">
              <a:buNone/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8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/>
          <a:p>
            <a:pPr lvl="0">
              <a:lnSpc>
                <a:spcPts val="2500"/>
              </a:lnSpc>
            </a:pPr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220758"/>
            <a:ext cx="10972800" cy="4525963"/>
          </a:xfrm>
          <a:prstGeom prst="rect">
            <a:avLst/>
          </a:prstGeom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it-IT" dirty="0"/>
              <a:t>Testo corpo 18 a tutti i livelli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grpSp>
        <p:nvGrpSpPr>
          <p:cNvPr id="4" name="Gruppo 3"/>
          <p:cNvGrpSpPr/>
          <p:nvPr userDrawn="1"/>
        </p:nvGrpSpPr>
        <p:grpSpPr>
          <a:xfrm>
            <a:off x="222276" y="260648"/>
            <a:ext cx="11698529" cy="576064"/>
            <a:chOff x="180597" y="260648"/>
            <a:chExt cx="9505055" cy="576064"/>
          </a:xfrm>
        </p:grpSpPr>
        <p:cxnSp>
          <p:nvCxnSpPr>
            <p:cNvPr id="11" name="Connettore 1 10"/>
            <p:cNvCxnSpPr/>
            <p:nvPr userDrawn="1"/>
          </p:nvCxnSpPr>
          <p:spPr>
            <a:xfrm flipH="1">
              <a:off x="180597" y="836712"/>
              <a:ext cx="9505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 bwMode="auto">
            <a:xfrm flipH="1" flipV="1">
              <a:off x="180597" y="260648"/>
              <a:ext cx="0" cy="576064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/>
          <p:cNvGrpSpPr/>
          <p:nvPr userDrawn="1"/>
        </p:nvGrpSpPr>
        <p:grpSpPr>
          <a:xfrm>
            <a:off x="222276" y="5877272"/>
            <a:ext cx="11698529" cy="360040"/>
            <a:chOff x="200472" y="6021288"/>
            <a:chExt cx="9505056" cy="360040"/>
          </a:xfrm>
        </p:grpSpPr>
        <p:cxnSp>
          <p:nvCxnSpPr>
            <p:cNvPr id="16" name="Connettore 1 15"/>
            <p:cNvCxnSpPr/>
            <p:nvPr userDrawn="1"/>
          </p:nvCxnSpPr>
          <p:spPr>
            <a:xfrm>
              <a:off x="200472" y="6381328"/>
              <a:ext cx="9505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 bwMode="auto">
            <a:xfrm flipV="1">
              <a:off x="9705528" y="6021288"/>
              <a:ext cx="0" cy="36004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857" y="6281248"/>
            <a:ext cx="151118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 userDrawn="1"/>
        </p:nvSpPr>
        <p:spPr>
          <a:xfrm>
            <a:off x="5820431" y="6690463"/>
            <a:ext cx="655949" cy="206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800"/>
              </a:lnSpc>
              <a:defRPr/>
            </a:pPr>
            <a:r>
              <a:rPr kumimoji="1" lang="en-US" sz="1100" b="1" kern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Pag. </a:t>
            </a:r>
            <a:fld id="{5E0F1948-C109-4451-823C-D794D552C846}" type="slidenum">
              <a:rPr kumimoji="1" lang="en-US" sz="1100" b="1" kern="120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pPr>
                <a:lnSpc>
                  <a:spcPts val="800"/>
                </a:lnSpc>
                <a:defRPr/>
              </a:pPr>
              <a:t>‹N›</a:t>
            </a:fld>
            <a:endParaRPr kumimoji="1" lang="en-US" sz="11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9088588"/>
              </p:ext>
            </p:extLst>
          </p:nvPr>
        </p:nvGraphicFramePr>
        <p:xfrm>
          <a:off x="128103" y="6241176"/>
          <a:ext cx="11792699" cy="592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13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20000"/>
                        </a:spcBef>
                        <a:buNone/>
                      </a:pPr>
                      <a:r>
                        <a:rPr lang="it-IT" sz="11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CNIT, 5G </a:t>
                      </a:r>
                      <a:r>
                        <a:rPr lang="it-IT" sz="1100" b="1" i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it-IT" sz="11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The Global Meeting in Rome</a:t>
                      </a:r>
                    </a:p>
                    <a:p>
                      <a:pPr marL="0" indent="0" algn="l">
                        <a:spcBef>
                          <a:spcPct val="20000"/>
                        </a:spcBef>
                        <a:buNone/>
                      </a:pPr>
                      <a:r>
                        <a:rPr lang="it-IT" sz="11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Dicembre 2019</a:t>
                      </a:r>
                    </a:p>
                  </a:txBody>
                  <a:tcPr marL="44308" marR="44308" marT="0" marB="0" anchor="ctr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4308" marR="4430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4308" marR="4430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3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072770" rtl="0" eaLnBrk="1" latinLnBrk="0" hangingPunct="1">
        <a:spcBef>
          <a:spcPct val="0"/>
        </a:spcBef>
        <a:buNone/>
        <a:defRPr lang="it-IT" sz="28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6" indent="-266706" algn="l" defTabSz="10727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16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75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34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1842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18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03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888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74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6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55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26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1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96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81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ACC51-D038-426F-A2F4-E21C3F58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5G sarà un business B2B per i Telco Provider?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0368A1E-1B03-4DD4-9188-41F4DF6AC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512" y="1009217"/>
            <a:ext cx="8496944" cy="506815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10AF2FCD-1A7A-45C8-8C2E-CCF7D3F16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9768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it-IT" dirty="0" err="1"/>
              <a:t>Analysys</a:t>
            </a:r>
            <a:r>
              <a:rPr lang="it-IT" dirty="0"/>
              <a:t> Mason,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C7726-7A03-4244-91F7-10F015AA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nuova catena del valore e le sfide per i Telco Provider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A37E1FF-953C-40C2-9132-B70D3C317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628462"/>
            <a:ext cx="6528815" cy="39601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9CF112-C0F4-4127-99E2-459069EBE650}"/>
              </a:ext>
            </a:extLst>
          </p:cNvPr>
          <p:cNvSpPr txBox="1"/>
          <p:nvPr/>
        </p:nvSpPr>
        <p:spPr>
          <a:xfrm>
            <a:off x="1847528" y="980729"/>
            <a:ext cx="4248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r>
              <a:rPr lang="it-IT" sz="2400" dirty="0"/>
              <a:t>La nuova catena del valore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3EE239-B7CB-4227-9905-A98A8FBCA9C0}"/>
              </a:ext>
            </a:extLst>
          </p:cNvPr>
          <p:cNvSpPr txBox="1"/>
          <p:nvPr/>
        </p:nvSpPr>
        <p:spPr>
          <a:xfrm>
            <a:off x="7752184" y="980728"/>
            <a:ext cx="4248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r>
              <a:rPr lang="it-IT" sz="2400" dirty="0"/>
              <a:t>Le sfide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D9BB40-2713-4D24-8A29-B9025BA5F1F8}"/>
              </a:ext>
            </a:extLst>
          </p:cNvPr>
          <p:cNvSpPr txBox="1"/>
          <p:nvPr/>
        </p:nvSpPr>
        <p:spPr>
          <a:xfrm>
            <a:off x="7518463" y="1715686"/>
            <a:ext cx="446449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 i="1">
                <a:solidFill>
                  <a:schemeClr val="tx2"/>
                </a:solidFill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Visione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Bundle 5G-servizi digitali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Partnership con Big ICT spender in ottica B2B2C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Partnership con soggetti pubblici per servizi B2G2C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Partnership tecnologiche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Premium Price vs </a:t>
            </a:r>
            <a:r>
              <a:rPr lang="it-IT" dirty="0" err="1"/>
              <a:t>Downpricing</a:t>
            </a:r>
            <a:r>
              <a:rPr lang="it-IT" dirty="0"/>
              <a:t> tariffe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Ecosistemi API-</a:t>
            </a:r>
            <a:r>
              <a:rPr lang="it-IT" dirty="0" err="1"/>
              <a:t>based</a:t>
            </a:r>
            <a:endParaRPr lang="it-IT" dirty="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71451C2-8868-4574-A375-45DF8B75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9768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E&amp;Y, 2019</a:t>
            </a:r>
            <a:endParaRPr lang="en-US" dirty="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97CDFFBB-553A-4600-B793-B644629F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995" y="5992926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NetConsulting cube,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5EB0F0-09C2-4ABC-8006-ED7ACF88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35" b="181"/>
          <a:stretch/>
        </p:blipFill>
        <p:spPr>
          <a:xfrm>
            <a:off x="23329" y="908720"/>
            <a:ext cx="12145341" cy="537993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4B840F-5B34-42F1-BAC0-43ACFCA6884E}"/>
              </a:ext>
            </a:extLst>
          </p:cNvPr>
          <p:cNvSpPr txBox="1">
            <a:spLocks noChangeArrowheads="1"/>
          </p:cNvSpPr>
          <p:nvPr/>
        </p:nvSpPr>
        <p:spPr>
          <a:xfrm>
            <a:off x="4367808" y="2781499"/>
            <a:ext cx="3168352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1072770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/>
              <a:t>E l’Italia?</a:t>
            </a:r>
          </a:p>
        </p:txBody>
      </p:sp>
    </p:spTree>
    <p:extLst>
      <p:ext uri="{BB962C8B-B14F-4D97-AF65-F5344CB8AC3E}">
        <p14:creationId xmlns:p14="http://schemas.microsoft.com/office/powerpoint/2010/main" val="42294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BCE0D81-5C8F-44FB-8889-C19D060ED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171743"/>
              </p:ext>
            </p:extLst>
          </p:nvPr>
        </p:nvGraphicFramePr>
        <p:xfrm>
          <a:off x="238769" y="3543564"/>
          <a:ext cx="4886962" cy="273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14">
            <a:extLst>
              <a:ext uri="{FF2B5EF4-FFF2-40B4-BE49-F238E27FC236}">
                <a16:creationId xmlns:a16="http://schemas.microsoft.com/office/drawing/2014/main" id="{78A03E4A-5AA2-44D6-AFF5-380EEB90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701" y="6351233"/>
            <a:ext cx="518663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Fonte: </a:t>
            </a:r>
            <a:r>
              <a:rPr lang="it-IT" dirty="0" err="1"/>
              <a:t>Anitec</a:t>
            </a:r>
            <a:r>
              <a:rPr lang="it-IT" dirty="0"/>
              <a:t>-Assinform / NetConsulting cube, Novembre  2019</a:t>
            </a: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A828737-29B9-44A7-9A7B-706A9BD79DCC}"/>
              </a:ext>
            </a:extLst>
          </p:cNvPr>
          <p:cNvSpPr txBox="1"/>
          <p:nvPr/>
        </p:nvSpPr>
        <p:spPr>
          <a:xfrm>
            <a:off x="238769" y="850540"/>
            <a:ext cx="4396140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Valori in mln di Euro e in %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D1F4199-A22E-4CB2-8ABF-F287FE491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90636"/>
              </p:ext>
            </p:extLst>
          </p:nvPr>
        </p:nvGraphicFramePr>
        <p:xfrm>
          <a:off x="238769" y="907572"/>
          <a:ext cx="4886962" cy="273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55C30590-B3FA-45D0-977E-E20C18F7A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537090"/>
              </p:ext>
            </p:extLst>
          </p:nvPr>
        </p:nvGraphicFramePr>
        <p:xfrm>
          <a:off x="6805254" y="907572"/>
          <a:ext cx="4886962" cy="273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24C568CB-DE34-45A2-BAB6-25C0B7B87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509123"/>
              </p:ext>
            </p:extLst>
          </p:nvPr>
        </p:nvGraphicFramePr>
        <p:xfrm>
          <a:off x="6805254" y="3543564"/>
          <a:ext cx="4886962" cy="273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DB2EC002-B753-48D1-99EA-2FAAFD3FA4C5}"/>
              </a:ext>
            </a:extLst>
          </p:cNvPr>
          <p:cNvCxnSpPr/>
          <p:nvPr/>
        </p:nvCxnSpPr>
        <p:spPr>
          <a:xfrm>
            <a:off x="238769" y="3814782"/>
            <a:ext cx="1180317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5175F48-F26C-4552-B02C-621969672F8A}"/>
              </a:ext>
            </a:extLst>
          </p:cNvPr>
          <p:cNvCxnSpPr/>
          <p:nvPr/>
        </p:nvCxnSpPr>
        <p:spPr>
          <a:xfrm>
            <a:off x="6096000" y="1046576"/>
            <a:ext cx="0" cy="51854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0D6ADF-3344-4440-A805-4D4DF03CC3CD}"/>
              </a:ext>
            </a:extLst>
          </p:cNvPr>
          <p:cNvSpPr txBox="1"/>
          <p:nvPr/>
        </p:nvSpPr>
        <p:spPr>
          <a:xfrm>
            <a:off x="140673" y="1330671"/>
            <a:ext cx="13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D99022"/>
                </a:solidFill>
              </a:rPr>
              <a:t>Cloud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1C114A3-530F-4D84-81F4-3842A9F41863}"/>
              </a:ext>
            </a:extLst>
          </p:cNvPr>
          <p:cNvSpPr txBox="1"/>
          <p:nvPr/>
        </p:nvSpPr>
        <p:spPr>
          <a:xfrm>
            <a:off x="6689400" y="1175692"/>
            <a:ext cx="13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81A1B4"/>
                </a:solidFill>
              </a:rPr>
              <a:t>IoT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1051257-1616-4178-B304-BEE0A9CD1F4F}"/>
              </a:ext>
            </a:extLst>
          </p:cNvPr>
          <p:cNvSpPr txBox="1"/>
          <p:nvPr/>
        </p:nvSpPr>
        <p:spPr>
          <a:xfrm>
            <a:off x="140673" y="3891676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AC8F9"/>
                </a:solidFill>
              </a:rPr>
              <a:t>Industria 4.0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C6FFDA7-9359-4FCB-A75F-5FB8B90B7B05}"/>
              </a:ext>
            </a:extLst>
          </p:cNvPr>
          <p:cNvSpPr txBox="1"/>
          <p:nvPr/>
        </p:nvSpPr>
        <p:spPr>
          <a:xfrm>
            <a:off x="1194452" y="1397093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D99022"/>
                </a:solidFill>
              </a:rPr>
              <a:t>+22,3%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8F8347C-4891-46FB-815B-4FFB94F69A07}"/>
              </a:ext>
            </a:extLst>
          </p:cNvPr>
          <p:cNvSpPr txBox="1"/>
          <p:nvPr/>
        </p:nvSpPr>
        <p:spPr>
          <a:xfrm>
            <a:off x="2748810" y="1146005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D99022"/>
                </a:solidFill>
              </a:rPr>
              <a:t>+20,8%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A55BD2-A027-4408-AB77-8D2C9D17FA09}"/>
              </a:ext>
            </a:extLst>
          </p:cNvPr>
          <p:cNvSpPr txBox="1"/>
          <p:nvPr/>
        </p:nvSpPr>
        <p:spPr>
          <a:xfrm>
            <a:off x="7725636" y="1103951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81A1B4"/>
                </a:solidFill>
              </a:rPr>
              <a:t>+14,5%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BB59025-AFE1-44C9-B4DF-3FA2F9189EBC}"/>
              </a:ext>
            </a:extLst>
          </p:cNvPr>
          <p:cNvSpPr txBox="1"/>
          <p:nvPr/>
        </p:nvSpPr>
        <p:spPr>
          <a:xfrm>
            <a:off x="9279994" y="907572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81A1B4"/>
                </a:solidFill>
              </a:rPr>
              <a:t>+13,7%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286C690-5E10-42CB-AF96-9324E65CDABC}"/>
              </a:ext>
            </a:extLst>
          </p:cNvPr>
          <p:cNvSpPr txBox="1"/>
          <p:nvPr/>
        </p:nvSpPr>
        <p:spPr>
          <a:xfrm>
            <a:off x="1257644" y="4098877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7AC8F9"/>
                </a:solidFill>
              </a:rPr>
              <a:t>+15,4%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6942930-AA62-45D8-988F-B9C4FCEA56AB}"/>
              </a:ext>
            </a:extLst>
          </p:cNvPr>
          <p:cNvSpPr txBox="1"/>
          <p:nvPr/>
        </p:nvSpPr>
        <p:spPr>
          <a:xfrm>
            <a:off x="2844611" y="3821842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7AC8F9"/>
                </a:solidFill>
              </a:rPr>
              <a:t>+14,2%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C0A30B9-F00E-4077-8284-B290F43D7848}"/>
              </a:ext>
            </a:extLst>
          </p:cNvPr>
          <p:cNvSpPr txBox="1"/>
          <p:nvPr/>
        </p:nvSpPr>
        <p:spPr>
          <a:xfrm>
            <a:off x="7775524" y="4808783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517883"/>
                </a:solidFill>
              </a:rPr>
              <a:t>+13,9%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1A3BBF9-4700-470A-A4F5-4660FFEB5B57}"/>
              </a:ext>
            </a:extLst>
          </p:cNvPr>
          <p:cNvSpPr txBox="1"/>
          <p:nvPr/>
        </p:nvSpPr>
        <p:spPr>
          <a:xfrm>
            <a:off x="9362492" y="4691782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517883"/>
                </a:solidFill>
              </a:rPr>
              <a:t>+14,5%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19E4BA66-B106-4A17-A9BB-8935BAC0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562075"/>
          </a:xfrm>
        </p:spPr>
        <p:txBody>
          <a:bodyPr/>
          <a:lstStyle/>
          <a:p>
            <a:r>
              <a:rPr lang="it-IT" dirty="0"/>
              <a:t>Il 5G acceleratore di crescita del mercato digitale in Italia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DD90B8-459C-45E5-96EC-D58E513CA1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00" b="11035"/>
          <a:stretch/>
        </p:blipFill>
        <p:spPr>
          <a:xfrm>
            <a:off x="5045666" y="2680278"/>
            <a:ext cx="2020598" cy="178792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9B85410-4520-4038-97C7-5267078B0A2D}"/>
              </a:ext>
            </a:extLst>
          </p:cNvPr>
          <p:cNvSpPr txBox="1"/>
          <p:nvPr/>
        </p:nvSpPr>
        <p:spPr>
          <a:xfrm>
            <a:off x="6689400" y="4076342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7883"/>
                </a:solidFill>
              </a:rPr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42464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847CA-1BBA-4C30-B8E2-D4ADDBC0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Italia: bassa </a:t>
            </a:r>
            <a:r>
              <a:rPr lang="it-IT" dirty="0" err="1"/>
              <a:t>digitalizazione</a:t>
            </a:r>
            <a:r>
              <a:rPr lang="it-IT" dirty="0"/>
              <a:t> ed elevata </a:t>
            </a:r>
            <a:r>
              <a:rPr lang="it-IT" dirty="0" err="1"/>
              <a:t>readiness</a:t>
            </a:r>
            <a:r>
              <a:rPr lang="it-IT" dirty="0"/>
              <a:t> al 5G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8C196A6-97E8-4715-B7A7-F44DB15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9768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D</a:t>
            </a:r>
            <a:r>
              <a:rPr lang="en-US" dirty="0"/>
              <a:t>ESI, </a:t>
            </a:r>
            <a:r>
              <a:rPr lang="en-US" dirty="0" err="1"/>
              <a:t>Giugno</a:t>
            </a:r>
            <a:r>
              <a:rPr lang="en-US" dirty="0"/>
              <a:t> 2019</a:t>
            </a:r>
          </a:p>
        </p:txBody>
      </p:sp>
      <p:pic>
        <p:nvPicPr>
          <p:cNvPr id="47" name="Segnaposto contenuto 3">
            <a:extLst>
              <a:ext uri="{FF2B5EF4-FFF2-40B4-BE49-F238E27FC236}">
                <a16:creationId xmlns:a16="http://schemas.microsoft.com/office/drawing/2014/main" id="{4A60EC0E-BC88-4D59-9933-9649D2041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368" y="1340768"/>
            <a:ext cx="5842000" cy="4490508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0DD252C7-0667-44B8-ABD0-8070B58A6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68" y="1340768"/>
            <a:ext cx="4910665" cy="428760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E39E0BC-2408-47F5-8304-717FB3B201FB}"/>
              </a:ext>
            </a:extLst>
          </p:cNvPr>
          <p:cNvSpPr/>
          <p:nvPr/>
        </p:nvSpPr>
        <p:spPr>
          <a:xfrm>
            <a:off x="6194512" y="4018316"/>
            <a:ext cx="50312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9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EE2E1-9ED3-4BEF-9918-AB443B24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Rimuovere le barriere all’adozione del 5G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7897309-4272-4348-A1CE-0B2F9A23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5879678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NetConsulting cube, 2019</a:t>
            </a:r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6BE0C9-8133-4402-AD1B-C50A52C5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746" y="1057395"/>
            <a:ext cx="6671020" cy="5071538"/>
          </a:xfrm>
        </p:spPr>
        <p:txBody>
          <a:bodyPr>
            <a:normAutofit fontScale="85000" lnSpcReduction="20000"/>
          </a:bodyPr>
          <a:lstStyle/>
          <a:p>
            <a:r>
              <a:rPr lang="it-IT" sz="2800" b="1" i="1" dirty="0">
                <a:solidFill>
                  <a:srgbClr val="C00000"/>
                </a:solidFill>
              </a:rPr>
              <a:t>Incertezza del quadro regolatorio</a:t>
            </a:r>
          </a:p>
          <a:p>
            <a:endParaRPr lang="it-IT" sz="2800" b="1" i="1" dirty="0">
              <a:solidFill>
                <a:srgbClr val="C00000"/>
              </a:solidFill>
            </a:endParaRPr>
          </a:p>
          <a:p>
            <a:r>
              <a:rPr lang="it-IT" sz="2800" b="1" i="1" dirty="0">
                <a:solidFill>
                  <a:srgbClr val="C00000"/>
                </a:solidFill>
              </a:rPr>
              <a:t>Data Security &amp; Privacy Risks</a:t>
            </a:r>
          </a:p>
          <a:p>
            <a:endParaRPr lang="it-IT" sz="2800" b="1" i="1" dirty="0">
              <a:solidFill>
                <a:srgbClr val="C00000"/>
              </a:solidFill>
            </a:endParaRPr>
          </a:p>
          <a:p>
            <a:r>
              <a:rPr lang="it-IT" sz="2800" b="1" i="1" dirty="0">
                <a:solidFill>
                  <a:srgbClr val="C00000"/>
                </a:solidFill>
              </a:rPr>
              <a:t>Incertezza su sviluppi end-to-end</a:t>
            </a:r>
          </a:p>
          <a:p>
            <a:endParaRPr lang="it-IT" sz="2800" b="1" i="1" dirty="0">
              <a:solidFill>
                <a:srgbClr val="C00000"/>
              </a:solidFill>
            </a:endParaRPr>
          </a:p>
          <a:p>
            <a:r>
              <a:rPr lang="it-IT" sz="2800" b="1" i="1" dirty="0">
                <a:solidFill>
                  <a:srgbClr val="C00000"/>
                </a:solidFill>
              </a:rPr>
              <a:t>Scarsa capacità di valutazione dei benefici</a:t>
            </a:r>
          </a:p>
          <a:p>
            <a:endParaRPr lang="it-IT" sz="2800" b="1" i="1" dirty="0">
              <a:solidFill>
                <a:srgbClr val="C00000"/>
              </a:solidFill>
            </a:endParaRPr>
          </a:p>
          <a:p>
            <a:r>
              <a:rPr lang="it-IT" sz="2800" b="1" i="1" dirty="0">
                <a:solidFill>
                  <a:srgbClr val="C00000"/>
                </a:solidFill>
              </a:rPr>
              <a:t>Mancanza di budget</a:t>
            </a:r>
          </a:p>
          <a:p>
            <a:endParaRPr lang="it-IT" sz="2800" b="1" i="1" dirty="0">
              <a:solidFill>
                <a:srgbClr val="C00000"/>
              </a:solidFill>
            </a:endParaRPr>
          </a:p>
          <a:p>
            <a:r>
              <a:rPr lang="it-IT" sz="2800" b="1" i="1" dirty="0">
                <a:solidFill>
                  <a:srgbClr val="C00000"/>
                </a:solidFill>
              </a:rPr>
              <a:t>Conflitti locali su elettrosmog</a:t>
            </a:r>
          </a:p>
          <a:p>
            <a:endParaRPr lang="it-IT" sz="2800" b="1" i="1" dirty="0">
              <a:solidFill>
                <a:srgbClr val="C00000"/>
              </a:solidFill>
            </a:endParaRPr>
          </a:p>
          <a:p>
            <a:r>
              <a:rPr lang="it-IT" sz="2800" b="1" i="1" dirty="0">
                <a:solidFill>
                  <a:srgbClr val="C00000"/>
                </a:solidFill>
              </a:rPr>
              <a:t>Competenze inadeguate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315153-94B6-49C7-98CA-A2CC2B17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17" y="1633110"/>
            <a:ext cx="546647" cy="5466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E16203-8B9C-4601-A1A0-4A49A41CF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63" y="3001080"/>
            <a:ext cx="826555" cy="8265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EF0220-246E-4AE2-9DB7-7CDF5069D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84" y="3693909"/>
            <a:ext cx="822512" cy="82251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6CC1584-E5D9-44AE-A3C1-9B8FF49D8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80" y="4461017"/>
            <a:ext cx="742521" cy="7798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26A26B-8B5E-4282-A63C-E9A031C9A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68" y="2259726"/>
            <a:ext cx="816744" cy="8167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6C9E615-B7A8-4AEF-9B44-30EB4747C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725" y="879822"/>
            <a:ext cx="673631" cy="6736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CCB91A-627B-49F7-B084-F3F57F427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018" y="5320954"/>
            <a:ext cx="671044" cy="6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9BCE7-6EE5-40D1-A66E-0C181D17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5G alla base di una nuova politica industriale </a:t>
            </a:r>
            <a:r>
              <a:rPr lang="it-IT"/>
              <a:t>per l’innovazione?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581BCA0-A3E2-42B2-863B-BDFADAD44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18" y="1551320"/>
            <a:ext cx="5599852" cy="435133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9399CAC-EE06-4F34-81A4-8D81062FFC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053" y="1429082"/>
            <a:ext cx="4915746" cy="24543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BD4DB7-DE7F-46CD-AC8E-D069E3A34B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053" y="4023547"/>
            <a:ext cx="5214016" cy="1436914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9D578FFF-86D5-41F0-AD26-CE993F9F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5879678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it-IT" dirty="0" err="1"/>
              <a:t>European</a:t>
            </a:r>
            <a:r>
              <a:rPr lang="it-IT" dirty="0"/>
              <a:t> Commission, 2019</a:t>
            </a:r>
            <a:endParaRPr lang="en-US" dirty="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E17857F-4055-4CD7-A086-F9B0BC4E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44" y="5902658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it-IT" dirty="0" err="1"/>
              <a:t>Altran</a:t>
            </a:r>
            <a:r>
              <a:rPr lang="it-IT" dirty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29550" y="2276872"/>
            <a:ext cx="5854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002060"/>
                </a:solidFill>
              </a:rPr>
              <a:t>Grazie!</a:t>
            </a:r>
          </a:p>
          <a:p>
            <a:pPr algn="ctr"/>
            <a:endParaRPr lang="it-IT" sz="3200" b="1" i="1" dirty="0">
              <a:solidFill>
                <a:srgbClr val="002060"/>
              </a:solidFill>
            </a:endParaRPr>
          </a:p>
          <a:p>
            <a:pPr algn="ctr"/>
            <a:r>
              <a:rPr lang="it-IT" sz="3200" b="1" i="1" dirty="0">
                <a:solidFill>
                  <a:srgbClr val="002060"/>
                </a:solidFill>
              </a:rPr>
              <a:t>capitani@netconsultingcube.com</a:t>
            </a:r>
          </a:p>
        </p:txBody>
      </p:sp>
      <p:pic>
        <p:nvPicPr>
          <p:cNvPr id="17" name="Picture 2" descr="R:\NETCUBE\ADMIN\logo\definitivo\Net Consulting 3 esecut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3" y="4365108"/>
            <a:ext cx="2586475" cy="12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02A502-99B6-4BDA-9E91-D1B14EBE0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35" b="181"/>
          <a:stretch/>
        </p:blipFill>
        <p:spPr>
          <a:xfrm>
            <a:off x="23329" y="908720"/>
            <a:ext cx="12145341" cy="537993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139" y="2781499"/>
            <a:ext cx="7632848" cy="1152128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dirty="0"/>
              <a:t>Lo stato di avanzamento in Europa e in Italia</a:t>
            </a:r>
          </a:p>
        </p:txBody>
      </p:sp>
    </p:spTree>
    <p:extLst>
      <p:ext uri="{BB962C8B-B14F-4D97-AF65-F5344CB8AC3E}">
        <p14:creationId xmlns:p14="http://schemas.microsoft.com/office/powerpoint/2010/main" val="36724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847CA-1BBA-4C30-B8E2-D4ADDBC0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Sperimentazioni 5G in Europa per Paesi e aree applicative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8C196A6-97E8-4715-B7A7-F44DB15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9768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en-US" dirty="0"/>
              <a:t>European Commission – </a:t>
            </a:r>
            <a:r>
              <a:rPr lang="en-US" dirty="0" err="1"/>
              <a:t>Idate</a:t>
            </a:r>
            <a:r>
              <a:rPr lang="en-US" dirty="0"/>
              <a:t>, </a:t>
            </a:r>
            <a:r>
              <a:rPr lang="en-US" dirty="0" err="1"/>
              <a:t>Settembre</a:t>
            </a:r>
            <a:r>
              <a:rPr lang="en-US" dirty="0"/>
              <a:t> 2019</a:t>
            </a:r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69378E1F-55CA-44C7-B9E9-77EE2425C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64697"/>
            <a:ext cx="6375399" cy="41227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8C4863-DE8F-4224-B231-2E4895118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99" y="1368955"/>
            <a:ext cx="4377267" cy="3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847CA-1BBA-4C30-B8E2-D4ADDBC0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Progetti sviluppati in Italia e le aree di sperimentazione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8C196A6-97E8-4715-B7A7-F44DB15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9768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en-US" dirty="0"/>
              <a:t>NetConsulting cube </a:t>
            </a:r>
            <a:r>
              <a:rPr lang="en-US" dirty="0" err="1"/>
              <a:t>su</a:t>
            </a:r>
            <a:r>
              <a:rPr lang="en-US" dirty="0"/>
              <a:t> Ernst &amp; Young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FD4F3E4D-0185-4D1D-9BC5-034F75C5C54F}"/>
              </a:ext>
            </a:extLst>
          </p:cNvPr>
          <p:cNvGrpSpPr/>
          <p:nvPr/>
        </p:nvGrpSpPr>
        <p:grpSpPr>
          <a:xfrm>
            <a:off x="767408" y="1589392"/>
            <a:ext cx="4260575" cy="4112338"/>
            <a:chOff x="4011753" y="980239"/>
            <a:chExt cx="5405743" cy="525707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A111F6C-3366-4793-BC1E-890999F99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125" y="3344594"/>
              <a:ext cx="1167090" cy="909163"/>
            </a:xfrm>
            <a:custGeom>
              <a:avLst/>
              <a:gdLst>
                <a:gd name="T0" fmla="*/ 88 w 638"/>
                <a:gd name="T1" fmla="*/ 237 h 507"/>
                <a:gd name="T2" fmla="*/ 104 w 638"/>
                <a:gd name="T3" fmla="*/ 243 h 507"/>
                <a:gd name="T4" fmla="*/ 163 w 638"/>
                <a:gd name="T5" fmla="*/ 279 h 507"/>
                <a:gd name="T6" fmla="*/ 192 w 638"/>
                <a:gd name="T7" fmla="*/ 318 h 507"/>
                <a:gd name="T8" fmla="*/ 239 w 638"/>
                <a:gd name="T9" fmla="*/ 360 h 507"/>
                <a:gd name="T10" fmla="*/ 268 w 638"/>
                <a:gd name="T11" fmla="*/ 394 h 507"/>
                <a:gd name="T12" fmla="*/ 293 w 638"/>
                <a:gd name="T13" fmla="*/ 424 h 507"/>
                <a:gd name="T14" fmla="*/ 316 w 638"/>
                <a:gd name="T15" fmla="*/ 430 h 507"/>
                <a:gd name="T16" fmla="*/ 340 w 638"/>
                <a:gd name="T17" fmla="*/ 441 h 507"/>
                <a:gd name="T18" fmla="*/ 374 w 638"/>
                <a:gd name="T19" fmla="*/ 460 h 507"/>
                <a:gd name="T20" fmla="*/ 397 w 638"/>
                <a:gd name="T21" fmla="*/ 496 h 507"/>
                <a:gd name="T22" fmla="*/ 421 w 638"/>
                <a:gd name="T23" fmla="*/ 496 h 507"/>
                <a:gd name="T24" fmla="*/ 439 w 638"/>
                <a:gd name="T25" fmla="*/ 475 h 507"/>
                <a:gd name="T26" fmla="*/ 480 w 638"/>
                <a:gd name="T27" fmla="*/ 475 h 507"/>
                <a:gd name="T28" fmla="*/ 514 w 638"/>
                <a:gd name="T29" fmla="*/ 500 h 507"/>
                <a:gd name="T30" fmla="*/ 538 w 638"/>
                <a:gd name="T31" fmla="*/ 500 h 507"/>
                <a:gd name="T32" fmla="*/ 538 w 638"/>
                <a:gd name="T33" fmla="*/ 491 h 507"/>
                <a:gd name="T34" fmla="*/ 574 w 638"/>
                <a:gd name="T35" fmla="*/ 491 h 507"/>
                <a:gd name="T36" fmla="*/ 597 w 638"/>
                <a:gd name="T37" fmla="*/ 471 h 507"/>
                <a:gd name="T38" fmla="*/ 602 w 638"/>
                <a:gd name="T39" fmla="*/ 441 h 507"/>
                <a:gd name="T40" fmla="*/ 626 w 638"/>
                <a:gd name="T41" fmla="*/ 424 h 507"/>
                <a:gd name="T42" fmla="*/ 631 w 638"/>
                <a:gd name="T43" fmla="*/ 390 h 507"/>
                <a:gd name="T44" fmla="*/ 626 w 638"/>
                <a:gd name="T45" fmla="*/ 349 h 507"/>
                <a:gd name="T46" fmla="*/ 597 w 638"/>
                <a:gd name="T47" fmla="*/ 334 h 507"/>
                <a:gd name="T48" fmla="*/ 561 w 638"/>
                <a:gd name="T49" fmla="*/ 324 h 507"/>
                <a:gd name="T50" fmla="*/ 538 w 638"/>
                <a:gd name="T51" fmla="*/ 334 h 507"/>
                <a:gd name="T52" fmla="*/ 503 w 638"/>
                <a:gd name="T53" fmla="*/ 324 h 507"/>
                <a:gd name="T54" fmla="*/ 467 w 638"/>
                <a:gd name="T55" fmla="*/ 293 h 507"/>
                <a:gd name="T56" fmla="*/ 449 w 638"/>
                <a:gd name="T57" fmla="*/ 262 h 507"/>
                <a:gd name="T58" fmla="*/ 421 w 638"/>
                <a:gd name="T59" fmla="*/ 237 h 507"/>
                <a:gd name="T60" fmla="*/ 415 w 638"/>
                <a:gd name="T61" fmla="*/ 203 h 507"/>
                <a:gd name="T62" fmla="*/ 462 w 638"/>
                <a:gd name="T63" fmla="*/ 203 h 507"/>
                <a:gd name="T64" fmla="*/ 449 w 638"/>
                <a:gd name="T65" fmla="*/ 178 h 507"/>
                <a:gd name="T66" fmla="*/ 439 w 638"/>
                <a:gd name="T67" fmla="*/ 162 h 507"/>
                <a:gd name="T68" fmla="*/ 426 w 638"/>
                <a:gd name="T69" fmla="*/ 142 h 507"/>
                <a:gd name="T70" fmla="*/ 415 w 638"/>
                <a:gd name="T71" fmla="*/ 122 h 507"/>
                <a:gd name="T72" fmla="*/ 426 w 638"/>
                <a:gd name="T73" fmla="*/ 86 h 507"/>
                <a:gd name="T74" fmla="*/ 457 w 638"/>
                <a:gd name="T75" fmla="*/ 66 h 507"/>
                <a:gd name="T76" fmla="*/ 480 w 638"/>
                <a:gd name="T77" fmla="*/ 46 h 507"/>
                <a:gd name="T78" fmla="*/ 449 w 638"/>
                <a:gd name="T79" fmla="*/ 30 h 507"/>
                <a:gd name="T80" fmla="*/ 415 w 638"/>
                <a:gd name="T81" fmla="*/ 36 h 507"/>
                <a:gd name="T82" fmla="*/ 397 w 638"/>
                <a:gd name="T83" fmla="*/ 50 h 507"/>
                <a:gd name="T84" fmla="*/ 363 w 638"/>
                <a:gd name="T85" fmla="*/ 66 h 507"/>
                <a:gd name="T86" fmla="*/ 327 w 638"/>
                <a:gd name="T87" fmla="*/ 91 h 507"/>
                <a:gd name="T88" fmla="*/ 293 w 638"/>
                <a:gd name="T89" fmla="*/ 106 h 507"/>
                <a:gd name="T90" fmla="*/ 280 w 638"/>
                <a:gd name="T91" fmla="*/ 131 h 507"/>
                <a:gd name="T92" fmla="*/ 244 w 638"/>
                <a:gd name="T93" fmla="*/ 117 h 507"/>
                <a:gd name="T94" fmla="*/ 221 w 638"/>
                <a:gd name="T95" fmla="*/ 100 h 507"/>
                <a:gd name="T96" fmla="*/ 210 w 638"/>
                <a:gd name="T97" fmla="*/ 81 h 507"/>
                <a:gd name="T98" fmla="*/ 163 w 638"/>
                <a:gd name="T99" fmla="*/ 66 h 507"/>
                <a:gd name="T100" fmla="*/ 134 w 638"/>
                <a:gd name="T101" fmla="*/ 46 h 507"/>
                <a:gd name="T102" fmla="*/ 134 w 638"/>
                <a:gd name="T103" fmla="*/ 25 h 507"/>
                <a:gd name="T104" fmla="*/ 116 w 638"/>
                <a:gd name="T105" fmla="*/ 0 h 507"/>
                <a:gd name="T106" fmla="*/ 93 w 638"/>
                <a:gd name="T107" fmla="*/ 10 h 507"/>
                <a:gd name="T108" fmla="*/ 80 w 638"/>
                <a:gd name="T109" fmla="*/ 19 h 507"/>
                <a:gd name="T110" fmla="*/ 88 w 638"/>
                <a:gd name="T111" fmla="*/ 50 h 507"/>
                <a:gd name="T112" fmla="*/ 70 w 638"/>
                <a:gd name="T113" fmla="*/ 72 h 507"/>
                <a:gd name="T114" fmla="*/ 41 w 638"/>
                <a:gd name="T115" fmla="*/ 91 h 507"/>
                <a:gd name="T116" fmla="*/ 34 w 638"/>
                <a:gd name="T117" fmla="*/ 117 h 507"/>
                <a:gd name="T118" fmla="*/ 10 w 638"/>
                <a:gd name="T119" fmla="*/ 122 h 507"/>
                <a:gd name="T120" fmla="*/ 23 w 638"/>
                <a:gd name="T121" fmla="*/ 153 h 507"/>
                <a:gd name="T122" fmla="*/ 41 w 638"/>
                <a:gd name="T123" fmla="*/ 172 h 507"/>
                <a:gd name="T124" fmla="*/ 64 w 638"/>
                <a:gd name="T125" fmla="*/ 19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8" h="507">
                  <a:moveTo>
                    <a:pt x="70" y="207"/>
                  </a:moveTo>
                  <a:lnTo>
                    <a:pt x="88" y="237"/>
                  </a:lnTo>
                  <a:lnTo>
                    <a:pt x="93" y="243"/>
                  </a:lnTo>
                  <a:lnTo>
                    <a:pt x="104" y="243"/>
                  </a:lnTo>
                  <a:lnTo>
                    <a:pt x="116" y="248"/>
                  </a:lnTo>
                  <a:lnTo>
                    <a:pt x="163" y="279"/>
                  </a:lnTo>
                  <a:lnTo>
                    <a:pt x="187" y="304"/>
                  </a:lnTo>
                  <a:lnTo>
                    <a:pt x="192" y="318"/>
                  </a:lnTo>
                  <a:lnTo>
                    <a:pt x="197" y="329"/>
                  </a:lnTo>
                  <a:lnTo>
                    <a:pt x="239" y="360"/>
                  </a:lnTo>
                  <a:lnTo>
                    <a:pt x="257" y="374"/>
                  </a:lnTo>
                  <a:lnTo>
                    <a:pt x="268" y="394"/>
                  </a:lnTo>
                  <a:lnTo>
                    <a:pt x="280" y="415"/>
                  </a:lnTo>
                  <a:lnTo>
                    <a:pt x="293" y="424"/>
                  </a:lnTo>
                  <a:lnTo>
                    <a:pt x="304" y="424"/>
                  </a:lnTo>
                  <a:lnTo>
                    <a:pt x="316" y="430"/>
                  </a:lnTo>
                  <a:lnTo>
                    <a:pt x="327" y="441"/>
                  </a:lnTo>
                  <a:lnTo>
                    <a:pt x="340" y="441"/>
                  </a:lnTo>
                  <a:lnTo>
                    <a:pt x="356" y="446"/>
                  </a:lnTo>
                  <a:lnTo>
                    <a:pt x="374" y="460"/>
                  </a:lnTo>
                  <a:lnTo>
                    <a:pt x="386" y="471"/>
                  </a:lnTo>
                  <a:lnTo>
                    <a:pt x="397" y="496"/>
                  </a:lnTo>
                  <a:lnTo>
                    <a:pt x="410" y="500"/>
                  </a:lnTo>
                  <a:lnTo>
                    <a:pt x="421" y="496"/>
                  </a:lnTo>
                  <a:lnTo>
                    <a:pt x="421" y="491"/>
                  </a:lnTo>
                  <a:lnTo>
                    <a:pt x="439" y="475"/>
                  </a:lnTo>
                  <a:lnTo>
                    <a:pt x="457" y="471"/>
                  </a:lnTo>
                  <a:lnTo>
                    <a:pt x="480" y="475"/>
                  </a:lnTo>
                  <a:lnTo>
                    <a:pt x="503" y="486"/>
                  </a:lnTo>
                  <a:lnTo>
                    <a:pt x="514" y="500"/>
                  </a:lnTo>
                  <a:lnTo>
                    <a:pt x="532" y="506"/>
                  </a:lnTo>
                  <a:lnTo>
                    <a:pt x="538" y="500"/>
                  </a:lnTo>
                  <a:lnTo>
                    <a:pt x="532" y="496"/>
                  </a:lnTo>
                  <a:lnTo>
                    <a:pt x="538" y="491"/>
                  </a:lnTo>
                  <a:lnTo>
                    <a:pt x="561" y="491"/>
                  </a:lnTo>
                  <a:lnTo>
                    <a:pt x="574" y="491"/>
                  </a:lnTo>
                  <a:lnTo>
                    <a:pt x="590" y="480"/>
                  </a:lnTo>
                  <a:lnTo>
                    <a:pt x="597" y="471"/>
                  </a:lnTo>
                  <a:lnTo>
                    <a:pt x="608" y="450"/>
                  </a:lnTo>
                  <a:lnTo>
                    <a:pt x="602" y="441"/>
                  </a:lnTo>
                  <a:lnTo>
                    <a:pt x="608" y="430"/>
                  </a:lnTo>
                  <a:lnTo>
                    <a:pt x="626" y="424"/>
                  </a:lnTo>
                  <a:lnTo>
                    <a:pt x="631" y="410"/>
                  </a:lnTo>
                  <a:lnTo>
                    <a:pt x="631" y="390"/>
                  </a:lnTo>
                  <a:lnTo>
                    <a:pt x="637" y="374"/>
                  </a:lnTo>
                  <a:lnTo>
                    <a:pt x="626" y="349"/>
                  </a:lnTo>
                  <a:lnTo>
                    <a:pt x="613" y="340"/>
                  </a:lnTo>
                  <a:lnTo>
                    <a:pt x="597" y="334"/>
                  </a:lnTo>
                  <a:lnTo>
                    <a:pt x="579" y="324"/>
                  </a:lnTo>
                  <a:lnTo>
                    <a:pt x="561" y="324"/>
                  </a:lnTo>
                  <a:lnTo>
                    <a:pt x="550" y="334"/>
                  </a:lnTo>
                  <a:lnTo>
                    <a:pt x="538" y="334"/>
                  </a:lnTo>
                  <a:lnTo>
                    <a:pt x="520" y="329"/>
                  </a:lnTo>
                  <a:lnTo>
                    <a:pt x="503" y="324"/>
                  </a:lnTo>
                  <a:lnTo>
                    <a:pt x="485" y="304"/>
                  </a:lnTo>
                  <a:lnTo>
                    <a:pt x="467" y="293"/>
                  </a:lnTo>
                  <a:lnTo>
                    <a:pt x="457" y="279"/>
                  </a:lnTo>
                  <a:lnTo>
                    <a:pt x="449" y="262"/>
                  </a:lnTo>
                  <a:lnTo>
                    <a:pt x="426" y="253"/>
                  </a:lnTo>
                  <a:lnTo>
                    <a:pt x="421" y="237"/>
                  </a:lnTo>
                  <a:lnTo>
                    <a:pt x="397" y="217"/>
                  </a:lnTo>
                  <a:lnTo>
                    <a:pt x="415" y="203"/>
                  </a:lnTo>
                  <a:lnTo>
                    <a:pt x="449" y="207"/>
                  </a:lnTo>
                  <a:lnTo>
                    <a:pt x="462" y="203"/>
                  </a:lnTo>
                  <a:lnTo>
                    <a:pt x="462" y="187"/>
                  </a:lnTo>
                  <a:lnTo>
                    <a:pt x="449" y="178"/>
                  </a:lnTo>
                  <a:lnTo>
                    <a:pt x="449" y="172"/>
                  </a:lnTo>
                  <a:lnTo>
                    <a:pt x="439" y="162"/>
                  </a:lnTo>
                  <a:lnTo>
                    <a:pt x="433" y="153"/>
                  </a:lnTo>
                  <a:lnTo>
                    <a:pt x="426" y="142"/>
                  </a:lnTo>
                  <a:lnTo>
                    <a:pt x="426" y="126"/>
                  </a:lnTo>
                  <a:lnTo>
                    <a:pt x="415" y="122"/>
                  </a:lnTo>
                  <a:lnTo>
                    <a:pt x="421" y="97"/>
                  </a:lnTo>
                  <a:lnTo>
                    <a:pt x="426" y="86"/>
                  </a:lnTo>
                  <a:lnTo>
                    <a:pt x="433" y="66"/>
                  </a:lnTo>
                  <a:lnTo>
                    <a:pt x="457" y="66"/>
                  </a:lnTo>
                  <a:lnTo>
                    <a:pt x="473" y="61"/>
                  </a:lnTo>
                  <a:lnTo>
                    <a:pt x="480" y="46"/>
                  </a:lnTo>
                  <a:lnTo>
                    <a:pt x="473" y="36"/>
                  </a:lnTo>
                  <a:lnTo>
                    <a:pt x="449" y="30"/>
                  </a:lnTo>
                  <a:lnTo>
                    <a:pt x="426" y="30"/>
                  </a:lnTo>
                  <a:lnTo>
                    <a:pt x="415" y="36"/>
                  </a:lnTo>
                  <a:lnTo>
                    <a:pt x="410" y="50"/>
                  </a:lnTo>
                  <a:lnTo>
                    <a:pt x="397" y="50"/>
                  </a:lnTo>
                  <a:lnTo>
                    <a:pt x="386" y="61"/>
                  </a:lnTo>
                  <a:lnTo>
                    <a:pt x="363" y="66"/>
                  </a:lnTo>
                  <a:lnTo>
                    <a:pt x="356" y="81"/>
                  </a:lnTo>
                  <a:lnTo>
                    <a:pt x="327" y="91"/>
                  </a:lnTo>
                  <a:lnTo>
                    <a:pt x="316" y="100"/>
                  </a:lnTo>
                  <a:lnTo>
                    <a:pt x="293" y="106"/>
                  </a:lnTo>
                  <a:lnTo>
                    <a:pt x="293" y="126"/>
                  </a:lnTo>
                  <a:lnTo>
                    <a:pt x="280" y="131"/>
                  </a:lnTo>
                  <a:lnTo>
                    <a:pt x="257" y="131"/>
                  </a:lnTo>
                  <a:lnTo>
                    <a:pt x="244" y="117"/>
                  </a:lnTo>
                  <a:lnTo>
                    <a:pt x="233" y="100"/>
                  </a:lnTo>
                  <a:lnTo>
                    <a:pt x="221" y="100"/>
                  </a:lnTo>
                  <a:lnTo>
                    <a:pt x="210" y="91"/>
                  </a:lnTo>
                  <a:lnTo>
                    <a:pt x="210" y="81"/>
                  </a:lnTo>
                  <a:lnTo>
                    <a:pt x="181" y="61"/>
                  </a:lnTo>
                  <a:lnTo>
                    <a:pt x="163" y="66"/>
                  </a:lnTo>
                  <a:lnTo>
                    <a:pt x="151" y="55"/>
                  </a:lnTo>
                  <a:lnTo>
                    <a:pt x="134" y="46"/>
                  </a:lnTo>
                  <a:lnTo>
                    <a:pt x="134" y="36"/>
                  </a:lnTo>
                  <a:lnTo>
                    <a:pt x="134" y="25"/>
                  </a:lnTo>
                  <a:lnTo>
                    <a:pt x="122" y="16"/>
                  </a:lnTo>
                  <a:lnTo>
                    <a:pt x="116" y="0"/>
                  </a:lnTo>
                  <a:lnTo>
                    <a:pt x="98" y="0"/>
                  </a:lnTo>
                  <a:lnTo>
                    <a:pt x="93" y="10"/>
                  </a:lnTo>
                  <a:lnTo>
                    <a:pt x="75" y="10"/>
                  </a:lnTo>
                  <a:lnTo>
                    <a:pt x="80" y="19"/>
                  </a:lnTo>
                  <a:lnTo>
                    <a:pt x="80" y="41"/>
                  </a:lnTo>
                  <a:lnTo>
                    <a:pt x="88" y="50"/>
                  </a:lnTo>
                  <a:lnTo>
                    <a:pt x="75" y="61"/>
                  </a:lnTo>
                  <a:lnTo>
                    <a:pt x="70" y="72"/>
                  </a:lnTo>
                  <a:lnTo>
                    <a:pt x="46" y="81"/>
                  </a:lnTo>
                  <a:lnTo>
                    <a:pt x="41" y="91"/>
                  </a:lnTo>
                  <a:lnTo>
                    <a:pt x="46" y="106"/>
                  </a:lnTo>
                  <a:lnTo>
                    <a:pt x="34" y="117"/>
                  </a:lnTo>
                  <a:lnTo>
                    <a:pt x="23" y="117"/>
                  </a:lnTo>
                  <a:lnTo>
                    <a:pt x="10" y="122"/>
                  </a:lnTo>
                  <a:lnTo>
                    <a:pt x="0" y="147"/>
                  </a:lnTo>
                  <a:lnTo>
                    <a:pt x="23" y="153"/>
                  </a:lnTo>
                  <a:lnTo>
                    <a:pt x="34" y="167"/>
                  </a:lnTo>
                  <a:lnTo>
                    <a:pt x="41" y="172"/>
                  </a:lnTo>
                  <a:lnTo>
                    <a:pt x="52" y="181"/>
                  </a:lnTo>
                  <a:lnTo>
                    <a:pt x="64" y="198"/>
                  </a:lnTo>
                  <a:lnTo>
                    <a:pt x="70" y="207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D2BB49B-E751-4A38-9813-6EE1A77B4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18" y="3294231"/>
              <a:ext cx="816200" cy="670607"/>
            </a:xfrm>
            <a:custGeom>
              <a:avLst/>
              <a:gdLst>
                <a:gd name="T0" fmla="*/ 82 w 445"/>
                <a:gd name="T1" fmla="*/ 72 h 376"/>
                <a:gd name="T2" fmla="*/ 93 w 445"/>
                <a:gd name="T3" fmla="*/ 50 h 376"/>
                <a:gd name="T4" fmla="*/ 163 w 445"/>
                <a:gd name="T5" fmla="*/ 16 h 376"/>
                <a:gd name="T6" fmla="*/ 215 w 445"/>
                <a:gd name="T7" fmla="*/ 0 h 376"/>
                <a:gd name="T8" fmla="*/ 228 w 445"/>
                <a:gd name="T9" fmla="*/ 45 h 376"/>
                <a:gd name="T10" fmla="*/ 275 w 445"/>
                <a:gd name="T11" fmla="*/ 111 h 376"/>
                <a:gd name="T12" fmla="*/ 321 w 445"/>
                <a:gd name="T13" fmla="*/ 156 h 376"/>
                <a:gd name="T14" fmla="*/ 381 w 445"/>
                <a:gd name="T15" fmla="*/ 207 h 376"/>
                <a:gd name="T16" fmla="*/ 420 w 445"/>
                <a:gd name="T17" fmla="*/ 223 h 376"/>
                <a:gd name="T18" fmla="*/ 427 w 445"/>
                <a:gd name="T19" fmla="*/ 248 h 376"/>
                <a:gd name="T20" fmla="*/ 438 w 445"/>
                <a:gd name="T21" fmla="*/ 268 h 376"/>
                <a:gd name="T22" fmla="*/ 404 w 445"/>
                <a:gd name="T23" fmla="*/ 304 h 376"/>
                <a:gd name="T24" fmla="*/ 381 w 445"/>
                <a:gd name="T25" fmla="*/ 319 h 376"/>
                <a:gd name="T26" fmla="*/ 345 w 445"/>
                <a:gd name="T27" fmla="*/ 310 h 376"/>
                <a:gd name="T28" fmla="*/ 303 w 445"/>
                <a:gd name="T29" fmla="*/ 313 h 376"/>
                <a:gd name="T30" fmla="*/ 280 w 445"/>
                <a:gd name="T31" fmla="*/ 338 h 376"/>
                <a:gd name="T32" fmla="*/ 262 w 445"/>
                <a:gd name="T33" fmla="*/ 365 h 376"/>
                <a:gd name="T34" fmla="*/ 228 w 445"/>
                <a:gd name="T35" fmla="*/ 375 h 376"/>
                <a:gd name="T36" fmla="*/ 199 w 445"/>
                <a:gd name="T37" fmla="*/ 360 h 376"/>
                <a:gd name="T38" fmla="*/ 163 w 445"/>
                <a:gd name="T39" fmla="*/ 349 h 376"/>
                <a:gd name="T40" fmla="*/ 140 w 445"/>
                <a:gd name="T41" fmla="*/ 360 h 376"/>
                <a:gd name="T42" fmla="*/ 106 w 445"/>
                <a:gd name="T43" fmla="*/ 349 h 376"/>
                <a:gd name="T44" fmla="*/ 70 w 445"/>
                <a:gd name="T45" fmla="*/ 319 h 376"/>
                <a:gd name="T46" fmla="*/ 52 w 445"/>
                <a:gd name="T47" fmla="*/ 288 h 376"/>
                <a:gd name="T48" fmla="*/ 23 w 445"/>
                <a:gd name="T49" fmla="*/ 263 h 376"/>
                <a:gd name="T50" fmla="*/ 17 w 445"/>
                <a:gd name="T51" fmla="*/ 228 h 376"/>
                <a:gd name="T52" fmla="*/ 64 w 445"/>
                <a:gd name="T53" fmla="*/ 228 h 376"/>
                <a:gd name="T54" fmla="*/ 52 w 445"/>
                <a:gd name="T55" fmla="*/ 203 h 376"/>
                <a:gd name="T56" fmla="*/ 41 w 445"/>
                <a:gd name="T57" fmla="*/ 187 h 376"/>
                <a:gd name="T58" fmla="*/ 28 w 445"/>
                <a:gd name="T59" fmla="*/ 167 h 376"/>
                <a:gd name="T60" fmla="*/ 17 w 445"/>
                <a:gd name="T61" fmla="*/ 147 h 376"/>
                <a:gd name="T62" fmla="*/ 28 w 445"/>
                <a:gd name="T63" fmla="*/ 111 h 376"/>
                <a:gd name="T64" fmla="*/ 59 w 445"/>
                <a:gd name="T65" fmla="*/ 9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5" h="376">
                  <a:moveTo>
                    <a:pt x="75" y="86"/>
                  </a:moveTo>
                  <a:lnTo>
                    <a:pt x="82" y="72"/>
                  </a:lnTo>
                  <a:lnTo>
                    <a:pt x="75" y="61"/>
                  </a:lnTo>
                  <a:lnTo>
                    <a:pt x="93" y="50"/>
                  </a:lnTo>
                  <a:lnTo>
                    <a:pt x="152" y="25"/>
                  </a:lnTo>
                  <a:lnTo>
                    <a:pt x="163" y="16"/>
                  </a:lnTo>
                  <a:lnTo>
                    <a:pt x="181" y="16"/>
                  </a:lnTo>
                  <a:lnTo>
                    <a:pt x="215" y="0"/>
                  </a:lnTo>
                  <a:lnTo>
                    <a:pt x="215" y="19"/>
                  </a:lnTo>
                  <a:lnTo>
                    <a:pt x="228" y="45"/>
                  </a:lnTo>
                  <a:lnTo>
                    <a:pt x="239" y="72"/>
                  </a:lnTo>
                  <a:lnTo>
                    <a:pt x="275" y="111"/>
                  </a:lnTo>
                  <a:lnTo>
                    <a:pt x="298" y="137"/>
                  </a:lnTo>
                  <a:lnTo>
                    <a:pt x="321" y="156"/>
                  </a:lnTo>
                  <a:lnTo>
                    <a:pt x="350" y="178"/>
                  </a:lnTo>
                  <a:lnTo>
                    <a:pt x="381" y="207"/>
                  </a:lnTo>
                  <a:lnTo>
                    <a:pt x="415" y="218"/>
                  </a:lnTo>
                  <a:lnTo>
                    <a:pt x="420" y="223"/>
                  </a:lnTo>
                  <a:lnTo>
                    <a:pt x="420" y="237"/>
                  </a:lnTo>
                  <a:lnTo>
                    <a:pt x="427" y="248"/>
                  </a:lnTo>
                  <a:lnTo>
                    <a:pt x="444" y="254"/>
                  </a:lnTo>
                  <a:lnTo>
                    <a:pt x="438" y="268"/>
                  </a:lnTo>
                  <a:lnTo>
                    <a:pt x="420" y="284"/>
                  </a:lnTo>
                  <a:lnTo>
                    <a:pt x="404" y="304"/>
                  </a:lnTo>
                  <a:lnTo>
                    <a:pt x="391" y="310"/>
                  </a:lnTo>
                  <a:lnTo>
                    <a:pt x="381" y="319"/>
                  </a:lnTo>
                  <a:lnTo>
                    <a:pt x="363" y="313"/>
                  </a:lnTo>
                  <a:lnTo>
                    <a:pt x="345" y="310"/>
                  </a:lnTo>
                  <a:lnTo>
                    <a:pt x="321" y="310"/>
                  </a:lnTo>
                  <a:lnTo>
                    <a:pt x="303" y="313"/>
                  </a:lnTo>
                  <a:lnTo>
                    <a:pt x="293" y="324"/>
                  </a:lnTo>
                  <a:lnTo>
                    <a:pt x="280" y="338"/>
                  </a:lnTo>
                  <a:lnTo>
                    <a:pt x="275" y="355"/>
                  </a:lnTo>
                  <a:lnTo>
                    <a:pt x="262" y="365"/>
                  </a:lnTo>
                  <a:lnTo>
                    <a:pt x="246" y="365"/>
                  </a:lnTo>
                  <a:lnTo>
                    <a:pt x="228" y="375"/>
                  </a:lnTo>
                  <a:lnTo>
                    <a:pt x="215" y="365"/>
                  </a:lnTo>
                  <a:lnTo>
                    <a:pt x="199" y="360"/>
                  </a:lnTo>
                  <a:lnTo>
                    <a:pt x="181" y="349"/>
                  </a:lnTo>
                  <a:lnTo>
                    <a:pt x="163" y="349"/>
                  </a:lnTo>
                  <a:lnTo>
                    <a:pt x="152" y="360"/>
                  </a:lnTo>
                  <a:lnTo>
                    <a:pt x="140" y="360"/>
                  </a:lnTo>
                  <a:lnTo>
                    <a:pt x="122" y="355"/>
                  </a:lnTo>
                  <a:lnTo>
                    <a:pt x="106" y="349"/>
                  </a:lnTo>
                  <a:lnTo>
                    <a:pt x="88" y="329"/>
                  </a:lnTo>
                  <a:lnTo>
                    <a:pt x="70" y="319"/>
                  </a:lnTo>
                  <a:lnTo>
                    <a:pt x="59" y="304"/>
                  </a:lnTo>
                  <a:lnTo>
                    <a:pt x="52" y="288"/>
                  </a:lnTo>
                  <a:lnTo>
                    <a:pt x="28" y="279"/>
                  </a:lnTo>
                  <a:lnTo>
                    <a:pt x="23" y="263"/>
                  </a:lnTo>
                  <a:lnTo>
                    <a:pt x="0" y="243"/>
                  </a:lnTo>
                  <a:lnTo>
                    <a:pt x="17" y="228"/>
                  </a:lnTo>
                  <a:lnTo>
                    <a:pt x="52" y="232"/>
                  </a:lnTo>
                  <a:lnTo>
                    <a:pt x="64" y="228"/>
                  </a:lnTo>
                  <a:lnTo>
                    <a:pt x="64" y="212"/>
                  </a:lnTo>
                  <a:lnTo>
                    <a:pt x="52" y="203"/>
                  </a:lnTo>
                  <a:lnTo>
                    <a:pt x="52" y="198"/>
                  </a:lnTo>
                  <a:lnTo>
                    <a:pt x="41" y="187"/>
                  </a:lnTo>
                  <a:lnTo>
                    <a:pt x="35" y="178"/>
                  </a:lnTo>
                  <a:lnTo>
                    <a:pt x="28" y="167"/>
                  </a:lnTo>
                  <a:lnTo>
                    <a:pt x="28" y="151"/>
                  </a:lnTo>
                  <a:lnTo>
                    <a:pt x="17" y="147"/>
                  </a:lnTo>
                  <a:lnTo>
                    <a:pt x="23" y="122"/>
                  </a:lnTo>
                  <a:lnTo>
                    <a:pt x="28" y="111"/>
                  </a:lnTo>
                  <a:lnTo>
                    <a:pt x="35" y="91"/>
                  </a:lnTo>
                  <a:lnTo>
                    <a:pt x="59" y="91"/>
                  </a:lnTo>
                  <a:lnTo>
                    <a:pt x="75" y="8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27A0C0B-FDFD-433D-8F92-65F8616C3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001" y="5312246"/>
              <a:ext cx="1563749" cy="925066"/>
            </a:xfrm>
            <a:custGeom>
              <a:avLst/>
              <a:gdLst>
                <a:gd name="T0" fmla="*/ 169 w 853"/>
                <a:gd name="T1" fmla="*/ 80 h 517"/>
                <a:gd name="T2" fmla="*/ 164 w 853"/>
                <a:gd name="T3" fmla="*/ 50 h 517"/>
                <a:gd name="T4" fmla="*/ 200 w 853"/>
                <a:gd name="T5" fmla="*/ 44 h 517"/>
                <a:gd name="T6" fmla="*/ 229 w 853"/>
                <a:gd name="T7" fmla="*/ 35 h 517"/>
                <a:gd name="T8" fmla="*/ 247 w 853"/>
                <a:gd name="T9" fmla="*/ 66 h 517"/>
                <a:gd name="T10" fmla="*/ 287 w 853"/>
                <a:gd name="T11" fmla="*/ 70 h 517"/>
                <a:gd name="T12" fmla="*/ 310 w 853"/>
                <a:gd name="T13" fmla="*/ 97 h 517"/>
                <a:gd name="T14" fmla="*/ 357 w 853"/>
                <a:gd name="T15" fmla="*/ 116 h 517"/>
                <a:gd name="T16" fmla="*/ 416 w 853"/>
                <a:gd name="T17" fmla="*/ 100 h 517"/>
                <a:gd name="T18" fmla="*/ 505 w 853"/>
                <a:gd name="T19" fmla="*/ 100 h 517"/>
                <a:gd name="T20" fmla="*/ 539 w 853"/>
                <a:gd name="T21" fmla="*/ 97 h 517"/>
                <a:gd name="T22" fmla="*/ 604 w 853"/>
                <a:gd name="T23" fmla="*/ 55 h 517"/>
                <a:gd name="T24" fmla="*/ 657 w 853"/>
                <a:gd name="T25" fmla="*/ 41 h 517"/>
                <a:gd name="T26" fmla="*/ 687 w 853"/>
                <a:gd name="T27" fmla="*/ 50 h 517"/>
                <a:gd name="T28" fmla="*/ 722 w 853"/>
                <a:gd name="T29" fmla="*/ 44 h 517"/>
                <a:gd name="T30" fmla="*/ 734 w 853"/>
                <a:gd name="T31" fmla="*/ 16 h 517"/>
                <a:gd name="T32" fmla="*/ 740 w 853"/>
                <a:gd name="T33" fmla="*/ 25 h 517"/>
                <a:gd name="T34" fmla="*/ 805 w 853"/>
                <a:gd name="T35" fmla="*/ 5 h 517"/>
                <a:gd name="T36" fmla="*/ 844 w 853"/>
                <a:gd name="T37" fmla="*/ 16 h 517"/>
                <a:gd name="T38" fmla="*/ 774 w 853"/>
                <a:gd name="T39" fmla="*/ 111 h 517"/>
                <a:gd name="T40" fmla="*/ 745 w 853"/>
                <a:gd name="T41" fmla="*/ 167 h 517"/>
                <a:gd name="T42" fmla="*/ 740 w 853"/>
                <a:gd name="T43" fmla="*/ 197 h 517"/>
                <a:gd name="T44" fmla="*/ 727 w 853"/>
                <a:gd name="T45" fmla="*/ 231 h 517"/>
                <a:gd name="T46" fmla="*/ 711 w 853"/>
                <a:gd name="T47" fmla="*/ 257 h 517"/>
                <a:gd name="T48" fmla="*/ 722 w 853"/>
                <a:gd name="T49" fmla="*/ 303 h 517"/>
                <a:gd name="T50" fmla="*/ 740 w 853"/>
                <a:gd name="T51" fmla="*/ 309 h 517"/>
                <a:gd name="T52" fmla="*/ 750 w 853"/>
                <a:gd name="T53" fmla="*/ 334 h 517"/>
                <a:gd name="T54" fmla="*/ 745 w 853"/>
                <a:gd name="T55" fmla="*/ 348 h 517"/>
                <a:gd name="T56" fmla="*/ 763 w 853"/>
                <a:gd name="T57" fmla="*/ 373 h 517"/>
                <a:gd name="T58" fmla="*/ 774 w 853"/>
                <a:gd name="T59" fmla="*/ 388 h 517"/>
                <a:gd name="T60" fmla="*/ 768 w 853"/>
                <a:gd name="T61" fmla="*/ 404 h 517"/>
                <a:gd name="T62" fmla="*/ 745 w 853"/>
                <a:gd name="T63" fmla="*/ 418 h 517"/>
                <a:gd name="T64" fmla="*/ 716 w 853"/>
                <a:gd name="T65" fmla="*/ 474 h 517"/>
                <a:gd name="T66" fmla="*/ 722 w 853"/>
                <a:gd name="T67" fmla="*/ 510 h 517"/>
                <a:gd name="T68" fmla="*/ 693 w 853"/>
                <a:gd name="T69" fmla="*/ 505 h 517"/>
                <a:gd name="T70" fmla="*/ 646 w 853"/>
                <a:gd name="T71" fmla="*/ 494 h 517"/>
                <a:gd name="T72" fmla="*/ 610 w 853"/>
                <a:gd name="T73" fmla="*/ 494 h 517"/>
                <a:gd name="T74" fmla="*/ 557 w 853"/>
                <a:gd name="T75" fmla="*/ 474 h 517"/>
                <a:gd name="T76" fmla="*/ 523 w 853"/>
                <a:gd name="T77" fmla="*/ 418 h 517"/>
                <a:gd name="T78" fmla="*/ 445 w 853"/>
                <a:gd name="T79" fmla="*/ 379 h 517"/>
                <a:gd name="T80" fmla="*/ 393 w 853"/>
                <a:gd name="T81" fmla="*/ 384 h 517"/>
                <a:gd name="T82" fmla="*/ 351 w 853"/>
                <a:gd name="T83" fmla="*/ 363 h 517"/>
                <a:gd name="T84" fmla="*/ 310 w 853"/>
                <a:gd name="T85" fmla="*/ 338 h 517"/>
                <a:gd name="T86" fmla="*/ 270 w 853"/>
                <a:gd name="T87" fmla="*/ 323 h 517"/>
                <a:gd name="T88" fmla="*/ 229 w 853"/>
                <a:gd name="T89" fmla="*/ 298 h 517"/>
                <a:gd name="T90" fmla="*/ 176 w 853"/>
                <a:gd name="T91" fmla="*/ 273 h 517"/>
                <a:gd name="T92" fmla="*/ 146 w 853"/>
                <a:gd name="T93" fmla="*/ 248 h 517"/>
                <a:gd name="T94" fmla="*/ 70 w 853"/>
                <a:gd name="T95" fmla="*/ 248 h 517"/>
                <a:gd name="T96" fmla="*/ 46 w 853"/>
                <a:gd name="T97" fmla="*/ 222 h 517"/>
                <a:gd name="T98" fmla="*/ 18 w 853"/>
                <a:gd name="T99" fmla="*/ 206 h 517"/>
                <a:gd name="T100" fmla="*/ 5 w 853"/>
                <a:gd name="T101" fmla="*/ 181 h 517"/>
                <a:gd name="T102" fmla="*/ 0 w 853"/>
                <a:gd name="T103" fmla="*/ 161 h 517"/>
                <a:gd name="T104" fmla="*/ 5 w 853"/>
                <a:gd name="T105" fmla="*/ 125 h 517"/>
                <a:gd name="T106" fmla="*/ 28 w 853"/>
                <a:gd name="T107" fmla="*/ 91 h 517"/>
                <a:gd name="T108" fmla="*/ 70 w 853"/>
                <a:gd name="T109" fmla="*/ 66 h 517"/>
                <a:gd name="T110" fmla="*/ 83 w 853"/>
                <a:gd name="T111" fmla="*/ 55 h 517"/>
                <a:gd name="T112" fmla="*/ 93 w 853"/>
                <a:gd name="T113" fmla="*/ 80 h 517"/>
                <a:gd name="T114" fmla="*/ 153 w 853"/>
                <a:gd name="T115" fmla="*/ 9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3" h="517">
                  <a:moveTo>
                    <a:pt x="153" y="97"/>
                  </a:moveTo>
                  <a:lnTo>
                    <a:pt x="158" y="91"/>
                  </a:lnTo>
                  <a:lnTo>
                    <a:pt x="169" y="80"/>
                  </a:lnTo>
                  <a:lnTo>
                    <a:pt x="164" y="70"/>
                  </a:lnTo>
                  <a:lnTo>
                    <a:pt x="169" y="61"/>
                  </a:lnTo>
                  <a:lnTo>
                    <a:pt x="164" y="50"/>
                  </a:lnTo>
                  <a:lnTo>
                    <a:pt x="169" y="44"/>
                  </a:lnTo>
                  <a:lnTo>
                    <a:pt x="193" y="44"/>
                  </a:lnTo>
                  <a:lnTo>
                    <a:pt x="200" y="44"/>
                  </a:lnTo>
                  <a:lnTo>
                    <a:pt x="211" y="35"/>
                  </a:lnTo>
                  <a:lnTo>
                    <a:pt x="223" y="35"/>
                  </a:lnTo>
                  <a:lnTo>
                    <a:pt x="229" y="35"/>
                  </a:lnTo>
                  <a:lnTo>
                    <a:pt x="234" y="44"/>
                  </a:lnTo>
                  <a:lnTo>
                    <a:pt x="240" y="55"/>
                  </a:lnTo>
                  <a:lnTo>
                    <a:pt x="247" y="66"/>
                  </a:lnTo>
                  <a:lnTo>
                    <a:pt x="252" y="70"/>
                  </a:lnTo>
                  <a:lnTo>
                    <a:pt x="263" y="75"/>
                  </a:lnTo>
                  <a:lnTo>
                    <a:pt x="287" y="70"/>
                  </a:lnTo>
                  <a:lnTo>
                    <a:pt x="294" y="80"/>
                  </a:lnTo>
                  <a:lnTo>
                    <a:pt x="294" y="86"/>
                  </a:lnTo>
                  <a:lnTo>
                    <a:pt x="310" y="97"/>
                  </a:lnTo>
                  <a:lnTo>
                    <a:pt x="323" y="106"/>
                  </a:lnTo>
                  <a:lnTo>
                    <a:pt x="333" y="116"/>
                  </a:lnTo>
                  <a:lnTo>
                    <a:pt x="357" y="116"/>
                  </a:lnTo>
                  <a:lnTo>
                    <a:pt x="380" y="111"/>
                  </a:lnTo>
                  <a:lnTo>
                    <a:pt x="404" y="100"/>
                  </a:lnTo>
                  <a:lnTo>
                    <a:pt x="416" y="100"/>
                  </a:lnTo>
                  <a:lnTo>
                    <a:pt x="458" y="97"/>
                  </a:lnTo>
                  <a:lnTo>
                    <a:pt x="487" y="100"/>
                  </a:lnTo>
                  <a:lnTo>
                    <a:pt x="505" y="100"/>
                  </a:lnTo>
                  <a:lnTo>
                    <a:pt x="516" y="97"/>
                  </a:lnTo>
                  <a:lnTo>
                    <a:pt x="528" y="97"/>
                  </a:lnTo>
                  <a:lnTo>
                    <a:pt x="539" y="97"/>
                  </a:lnTo>
                  <a:lnTo>
                    <a:pt x="552" y="91"/>
                  </a:lnTo>
                  <a:lnTo>
                    <a:pt x="570" y="86"/>
                  </a:lnTo>
                  <a:lnTo>
                    <a:pt x="604" y="55"/>
                  </a:lnTo>
                  <a:lnTo>
                    <a:pt x="610" y="50"/>
                  </a:lnTo>
                  <a:lnTo>
                    <a:pt x="628" y="50"/>
                  </a:lnTo>
                  <a:lnTo>
                    <a:pt x="657" y="41"/>
                  </a:lnTo>
                  <a:lnTo>
                    <a:pt x="664" y="41"/>
                  </a:lnTo>
                  <a:lnTo>
                    <a:pt x="669" y="44"/>
                  </a:lnTo>
                  <a:lnTo>
                    <a:pt x="687" y="50"/>
                  </a:lnTo>
                  <a:lnTo>
                    <a:pt x="693" y="55"/>
                  </a:lnTo>
                  <a:lnTo>
                    <a:pt x="703" y="55"/>
                  </a:lnTo>
                  <a:lnTo>
                    <a:pt x="722" y="44"/>
                  </a:lnTo>
                  <a:lnTo>
                    <a:pt x="727" y="35"/>
                  </a:lnTo>
                  <a:lnTo>
                    <a:pt x="734" y="25"/>
                  </a:lnTo>
                  <a:lnTo>
                    <a:pt x="734" y="16"/>
                  </a:lnTo>
                  <a:lnTo>
                    <a:pt x="740" y="10"/>
                  </a:lnTo>
                  <a:lnTo>
                    <a:pt x="740" y="19"/>
                  </a:lnTo>
                  <a:lnTo>
                    <a:pt x="740" y="25"/>
                  </a:lnTo>
                  <a:lnTo>
                    <a:pt x="745" y="35"/>
                  </a:lnTo>
                  <a:lnTo>
                    <a:pt x="763" y="30"/>
                  </a:lnTo>
                  <a:lnTo>
                    <a:pt x="805" y="5"/>
                  </a:lnTo>
                  <a:lnTo>
                    <a:pt x="815" y="0"/>
                  </a:lnTo>
                  <a:lnTo>
                    <a:pt x="852" y="10"/>
                  </a:lnTo>
                  <a:lnTo>
                    <a:pt x="844" y="16"/>
                  </a:lnTo>
                  <a:lnTo>
                    <a:pt x="821" y="19"/>
                  </a:lnTo>
                  <a:lnTo>
                    <a:pt x="821" y="35"/>
                  </a:lnTo>
                  <a:lnTo>
                    <a:pt x="774" y="111"/>
                  </a:lnTo>
                  <a:lnTo>
                    <a:pt x="768" y="142"/>
                  </a:lnTo>
                  <a:lnTo>
                    <a:pt x="750" y="156"/>
                  </a:lnTo>
                  <a:lnTo>
                    <a:pt x="745" y="167"/>
                  </a:lnTo>
                  <a:lnTo>
                    <a:pt x="740" y="176"/>
                  </a:lnTo>
                  <a:lnTo>
                    <a:pt x="740" y="186"/>
                  </a:lnTo>
                  <a:lnTo>
                    <a:pt x="740" y="197"/>
                  </a:lnTo>
                  <a:lnTo>
                    <a:pt x="734" y="206"/>
                  </a:lnTo>
                  <a:lnTo>
                    <a:pt x="727" y="212"/>
                  </a:lnTo>
                  <a:lnTo>
                    <a:pt x="727" y="231"/>
                  </a:lnTo>
                  <a:lnTo>
                    <a:pt x="716" y="242"/>
                  </a:lnTo>
                  <a:lnTo>
                    <a:pt x="711" y="253"/>
                  </a:lnTo>
                  <a:lnTo>
                    <a:pt x="711" y="257"/>
                  </a:lnTo>
                  <a:lnTo>
                    <a:pt x="711" y="287"/>
                  </a:lnTo>
                  <a:lnTo>
                    <a:pt x="711" y="298"/>
                  </a:lnTo>
                  <a:lnTo>
                    <a:pt x="722" y="303"/>
                  </a:lnTo>
                  <a:lnTo>
                    <a:pt x="722" y="309"/>
                  </a:lnTo>
                  <a:lnTo>
                    <a:pt x="727" y="318"/>
                  </a:lnTo>
                  <a:lnTo>
                    <a:pt x="740" y="309"/>
                  </a:lnTo>
                  <a:lnTo>
                    <a:pt x="740" y="309"/>
                  </a:lnTo>
                  <a:lnTo>
                    <a:pt x="750" y="323"/>
                  </a:lnTo>
                  <a:lnTo>
                    <a:pt x="750" y="334"/>
                  </a:lnTo>
                  <a:lnTo>
                    <a:pt x="740" y="334"/>
                  </a:lnTo>
                  <a:lnTo>
                    <a:pt x="734" y="348"/>
                  </a:lnTo>
                  <a:lnTo>
                    <a:pt x="745" y="348"/>
                  </a:lnTo>
                  <a:lnTo>
                    <a:pt x="745" y="359"/>
                  </a:lnTo>
                  <a:lnTo>
                    <a:pt x="750" y="363"/>
                  </a:lnTo>
                  <a:lnTo>
                    <a:pt x="763" y="373"/>
                  </a:lnTo>
                  <a:lnTo>
                    <a:pt x="763" y="388"/>
                  </a:lnTo>
                  <a:lnTo>
                    <a:pt x="768" y="388"/>
                  </a:lnTo>
                  <a:lnTo>
                    <a:pt x="774" y="388"/>
                  </a:lnTo>
                  <a:lnTo>
                    <a:pt x="787" y="399"/>
                  </a:lnTo>
                  <a:lnTo>
                    <a:pt x="787" y="404"/>
                  </a:lnTo>
                  <a:lnTo>
                    <a:pt x="768" y="404"/>
                  </a:lnTo>
                  <a:lnTo>
                    <a:pt x="763" y="404"/>
                  </a:lnTo>
                  <a:lnTo>
                    <a:pt x="763" y="415"/>
                  </a:lnTo>
                  <a:lnTo>
                    <a:pt x="745" y="418"/>
                  </a:lnTo>
                  <a:lnTo>
                    <a:pt x="727" y="440"/>
                  </a:lnTo>
                  <a:lnTo>
                    <a:pt x="727" y="449"/>
                  </a:lnTo>
                  <a:lnTo>
                    <a:pt x="716" y="474"/>
                  </a:lnTo>
                  <a:lnTo>
                    <a:pt x="716" y="494"/>
                  </a:lnTo>
                  <a:lnTo>
                    <a:pt x="722" y="499"/>
                  </a:lnTo>
                  <a:lnTo>
                    <a:pt x="722" y="510"/>
                  </a:lnTo>
                  <a:lnTo>
                    <a:pt x="716" y="516"/>
                  </a:lnTo>
                  <a:lnTo>
                    <a:pt x="698" y="510"/>
                  </a:lnTo>
                  <a:lnTo>
                    <a:pt x="693" y="505"/>
                  </a:lnTo>
                  <a:lnTo>
                    <a:pt x="680" y="505"/>
                  </a:lnTo>
                  <a:lnTo>
                    <a:pt x="657" y="494"/>
                  </a:lnTo>
                  <a:lnTo>
                    <a:pt x="646" y="494"/>
                  </a:lnTo>
                  <a:lnTo>
                    <a:pt x="628" y="499"/>
                  </a:lnTo>
                  <a:lnTo>
                    <a:pt x="617" y="494"/>
                  </a:lnTo>
                  <a:lnTo>
                    <a:pt x="610" y="494"/>
                  </a:lnTo>
                  <a:lnTo>
                    <a:pt x="593" y="480"/>
                  </a:lnTo>
                  <a:lnTo>
                    <a:pt x="581" y="480"/>
                  </a:lnTo>
                  <a:lnTo>
                    <a:pt x="557" y="474"/>
                  </a:lnTo>
                  <a:lnTo>
                    <a:pt x="552" y="469"/>
                  </a:lnTo>
                  <a:lnTo>
                    <a:pt x="539" y="440"/>
                  </a:lnTo>
                  <a:lnTo>
                    <a:pt x="523" y="418"/>
                  </a:lnTo>
                  <a:lnTo>
                    <a:pt x="505" y="409"/>
                  </a:lnTo>
                  <a:lnTo>
                    <a:pt x="476" y="388"/>
                  </a:lnTo>
                  <a:lnTo>
                    <a:pt x="445" y="379"/>
                  </a:lnTo>
                  <a:lnTo>
                    <a:pt x="422" y="384"/>
                  </a:lnTo>
                  <a:lnTo>
                    <a:pt x="411" y="388"/>
                  </a:lnTo>
                  <a:lnTo>
                    <a:pt x="393" y="384"/>
                  </a:lnTo>
                  <a:lnTo>
                    <a:pt x="375" y="373"/>
                  </a:lnTo>
                  <a:lnTo>
                    <a:pt x="357" y="373"/>
                  </a:lnTo>
                  <a:lnTo>
                    <a:pt x="351" y="363"/>
                  </a:lnTo>
                  <a:lnTo>
                    <a:pt x="333" y="359"/>
                  </a:lnTo>
                  <a:lnTo>
                    <a:pt x="323" y="348"/>
                  </a:lnTo>
                  <a:lnTo>
                    <a:pt x="310" y="338"/>
                  </a:lnTo>
                  <a:lnTo>
                    <a:pt x="299" y="329"/>
                  </a:lnTo>
                  <a:lnTo>
                    <a:pt x="281" y="323"/>
                  </a:lnTo>
                  <a:lnTo>
                    <a:pt x="270" y="323"/>
                  </a:lnTo>
                  <a:lnTo>
                    <a:pt x="258" y="309"/>
                  </a:lnTo>
                  <a:lnTo>
                    <a:pt x="240" y="309"/>
                  </a:lnTo>
                  <a:lnTo>
                    <a:pt x="229" y="298"/>
                  </a:lnTo>
                  <a:lnTo>
                    <a:pt x="223" y="287"/>
                  </a:lnTo>
                  <a:lnTo>
                    <a:pt x="200" y="273"/>
                  </a:lnTo>
                  <a:lnTo>
                    <a:pt x="176" y="273"/>
                  </a:lnTo>
                  <a:lnTo>
                    <a:pt x="164" y="267"/>
                  </a:lnTo>
                  <a:lnTo>
                    <a:pt x="158" y="267"/>
                  </a:lnTo>
                  <a:lnTo>
                    <a:pt x="146" y="248"/>
                  </a:lnTo>
                  <a:lnTo>
                    <a:pt x="129" y="242"/>
                  </a:lnTo>
                  <a:lnTo>
                    <a:pt x="122" y="242"/>
                  </a:lnTo>
                  <a:lnTo>
                    <a:pt x="70" y="248"/>
                  </a:lnTo>
                  <a:lnTo>
                    <a:pt x="64" y="242"/>
                  </a:lnTo>
                  <a:lnTo>
                    <a:pt x="52" y="228"/>
                  </a:lnTo>
                  <a:lnTo>
                    <a:pt x="46" y="222"/>
                  </a:lnTo>
                  <a:lnTo>
                    <a:pt x="36" y="217"/>
                  </a:lnTo>
                  <a:lnTo>
                    <a:pt x="23" y="212"/>
                  </a:lnTo>
                  <a:lnTo>
                    <a:pt x="18" y="206"/>
                  </a:lnTo>
                  <a:lnTo>
                    <a:pt x="10" y="197"/>
                  </a:lnTo>
                  <a:lnTo>
                    <a:pt x="10" y="186"/>
                  </a:lnTo>
                  <a:lnTo>
                    <a:pt x="5" y="181"/>
                  </a:lnTo>
                  <a:lnTo>
                    <a:pt x="5" y="176"/>
                  </a:lnTo>
                  <a:lnTo>
                    <a:pt x="0" y="172"/>
                  </a:lnTo>
                  <a:lnTo>
                    <a:pt x="0" y="161"/>
                  </a:lnTo>
                  <a:lnTo>
                    <a:pt x="10" y="151"/>
                  </a:lnTo>
                  <a:lnTo>
                    <a:pt x="10" y="147"/>
                  </a:lnTo>
                  <a:lnTo>
                    <a:pt x="5" y="125"/>
                  </a:lnTo>
                  <a:lnTo>
                    <a:pt x="18" y="116"/>
                  </a:lnTo>
                  <a:lnTo>
                    <a:pt x="18" y="100"/>
                  </a:lnTo>
                  <a:lnTo>
                    <a:pt x="28" y="91"/>
                  </a:lnTo>
                  <a:lnTo>
                    <a:pt x="41" y="80"/>
                  </a:lnTo>
                  <a:lnTo>
                    <a:pt x="70" y="70"/>
                  </a:lnTo>
                  <a:lnTo>
                    <a:pt x="70" y="66"/>
                  </a:lnTo>
                  <a:lnTo>
                    <a:pt x="64" y="61"/>
                  </a:lnTo>
                  <a:lnTo>
                    <a:pt x="64" y="50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66"/>
                  </a:lnTo>
                  <a:lnTo>
                    <a:pt x="93" y="80"/>
                  </a:lnTo>
                  <a:lnTo>
                    <a:pt x="117" y="97"/>
                  </a:lnTo>
                  <a:lnTo>
                    <a:pt x="129" y="100"/>
                  </a:lnTo>
                  <a:lnTo>
                    <a:pt x="153" y="97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251A890-10D7-4826-8A19-8B87DC7D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796" y="4078816"/>
              <a:ext cx="999273" cy="819041"/>
            </a:xfrm>
            <a:custGeom>
              <a:avLst/>
              <a:gdLst>
                <a:gd name="T0" fmla="*/ 75 w 545"/>
                <a:gd name="T1" fmla="*/ 196 h 457"/>
                <a:gd name="T2" fmla="*/ 86 w 545"/>
                <a:gd name="T3" fmla="*/ 227 h 457"/>
                <a:gd name="T4" fmla="*/ 99 w 545"/>
                <a:gd name="T5" fmla="*/ 218 h 457"/>
                <a:gd name="T6" fmla="*/ 117 w 545"/>
                <a:gd name="T7" fmla="*/ 212 h 457"/>
                <a:gd name="T8" fmla="*/ 158 w 545"/>
                <a:gd name="T9" fmla="*/ 212 h 457"/>
                <a:gd name="T10" fmla="*/ 187 w 545"/>
                <a:gd name="T11" fmla="*/ 237 h 457"/>
                <a:gd name="T12" fmla="*/ 187 w 545"/>
                <a:gd name="T13" fmla="*/ 252 h 457"/>
                <a:gd name="T14" fmla="*/ 181 w 545"/>
                <a:gd name="T15" fmla="*/ 268 h 457"/>
                <a:gd name="T16" fmla="*/ 158 w 545"/>
                <a:gd name="T17" fmla="*/ 282 h 457"/>
                <a:gd name="T18" fmla="*/ 174 w 545"/>
                <a:gd name="T19" fmla="*/ 277 h 457"/>
                <a:gd name="T20" fmla="*/ 205 w 545"/>
                <a:gd name="T21" fmla="*/ 273 h 457"/>
                <a:gd name="T22" fmla="*/ 234 w 545"/>
                <a:gd name="T23" fmla="*/ 268 h 457"/>
                <a:gd name="T24" fmla="*/ 262 w 545"/>
                <a:gd name="T25" fmla="*/ 252 h 457"/>
                <a:gd name="T26" fmla="*/ 281 w 545"/>
                <a:gd name="T27" fmla="*/ 257 h 457"/>
                <a:gd name="T28" fmla="*/ 315 w 545"/>
                <a:gd name="T29" fmla="*/ 313 h 457"/>
                <a:gd name="T30" fmla="*/ 322 w 545"/>
                <a:gd name="T31" fmla="*/ 355 h 457"/>
                <a:gd name="T32" fmla="*/ 315 w 545"/>
                <a:gd name="T33" fmla="*/ 369 h 457"/>
                <a:gd name="T34" fmla="*/ 309 w 545"/>
                <a:gd name="T35" fmla="*/ 383 h 457"/>
                <a:gd name="T36" fmla="*/ 338 w 545"/>
                <a:gd name="T37" fmla="*/ 405 h 457"/>
                <a:gd name="T38" fmla="*/ 369 w 545"/>
                <a:gd name="T39" fmla="*/ 414 h 457"/>
                <a:gd name="T40" fmla="*/ 408 w 545"/>
                <a:gd name="T41" fmla="*/ 439 h 457"/>
                <a:gd name="T42" fmla="*/ 444 w 545"/>
                <a:gd name="T43" fmla="*/ 456 h 457"/>
                <a:gd name="T44" fmla="*/ 473 w 545"/>
                <a:gd name="T45" fmla="*/ 434 h 457"/>
                <a:gd name="T46" fmla="*/ 502 w 545"/>
                <a:gd name="T47" fmla="*/ 434 h 457"/>
                <a:gd name="T48" fmla="*/ 515 w 545"/>
                <a:gd name="T49" fmla="*/ 430 h 457"/>
                <a:gd name="T50" fmla="*/ 525 w 545"/>
                <a:gd name="T51" fmla="*/ 405 h 457"/>
                <a:gd name="T52" fmla="*/ 538 w 545"/>
                <a:gd name="T53" fmla="*/ 389 h 457"/>
                <a:gd name="T54" fmla="*/ 538 w 545"/>
                <a:gd name="T55" fmla="*/ 369 h 457"/>
                <a:gd name="T56" fmla="*/ 525 w 545"/>
                <a:gd name="T57" fmla="*/ 364 h 457"/>
                <a:gd name="T58" fmla="*/ 491 w 545"/>
                <a:gd name="T59" fmla="*/ 328 h 457"/>
                <a:gd name="T60" fmla="*/ 473 w 545"/>
                <a:gd name="T61" fmla="*/ 288 h 457"/>
                <a:gd name="T62" fmla="*/ 450 w 545"/>
                <a:gd name="T63" fmla="*/ 257 h 457"/>
                <a:gd name="T64" fmla="*/ 426 w 545"/>
                <a:gd name="T65" fmla="*/ 232 h 457"/>
                <a:gd name="T66" fmla="*/ 426 w 545"/>
                <a:gd name="T67" fmla="*/ 201 h 457"/>
                <a:gd name="T68" fmla="*/ 462 w 545"/>
                <a:gd name="T69" fmla="*/ 167 h 457"/>
                <a:gd name="T70" fmla="*/ 473 w 545"/>
                <a:gd name="T71" fmla="*/ 136 h 457"/>
                <a:gd name="T72" fmla="*/ 432 w 545"/>
                <a:gd name="T73" fmla="*/ 111 h 457"/>
                <a:gd name="T74" fmla="*/ 403 w 545"/>
                <a:gd name="T75" fmla="*/ 111 h 457"/>
                <a:gd name="T76" fmla="*/ 385 w 545"/>
                <a:gd name="T77" fmla="*/ 90 h 457"/>
                <a:gd name="T78" fmla="*/ 398 w 545"/>
                <a:gd name="T79" fmla="*/ 64 h 457"/>
                <a:gd name="T80" fmla="*/ 385 w 545"/>
                <a:gd name="T81" fmla="*/ 50 h 457"/>
                <a:gd name="T82" fmla="*/ 362 w 545"/>
                <a:gd name="T83" fmla="*/ 61 h 457"/>
                <a:gd name="T84" fmla="*/ 338 w 545"/>
                <a:gd name="T85" fmla="*/ 39 h 457"/>
                <a:gd name="T86" fmla="*/ 345 w 545"/>
                <a:gd name="T87" fmla="*/ 19 h 457"/>
                <a:gd name="T88" fmla="*/ 299 w 545"/>
                <a:gd name="T89" fmla="*/ 5 h 457"/>
                <a:gd name="T90" fmla="*/ 257 w 545"/>
                <a:gd name="T91" fmla="*/ 14 h 457"/>
                <a:gd name="T92" fmla="*/ 216 w 545"/>
                <a:gd name="T93" fmla="*/ 36 h 457"/>
                <a:gd name="T94" fmla="*/ 187 w 545"/>
                <a:gd name="T95" fmla="*/ 19 h 457"/>
                <a:gd name="T96" fmla="*/ 169 w 545"/>
                <a:gd name="T97" fmla="*/ 14 h 457"/>
                <a:gd name="T98" fmla="*/ 145 w 545"/>
                <a:gd name="T99" fmla="*/ 5 h 457"/>
                <a:gd name="T100" fmla="*/ 117 w 545"/>
                <a:gd name="T101" fmla="*/ 5 h 457"/>
                <a:gd name="T102" fmla="*/ 86 w 545"/>
                <a:gd name="T103" fmla="*/ 5 h 457"/>
                <a:gd name="T104" fmla="*/ 86 w 545"/>
                <a:gd name="T105" fmla="*/ 25 h 457"/>
                <a:gd name="T106" fmla="*/ 70 w 545"/>
                <a:gd name="T107" fmla="*/ 30 h 457"/>
                <a:gd name="T108" fmla="*/ 34 w 545"/>
                <a:gd name="T109" fmla="*/ 19 h 457"/>
                <a:gd name="T110" fmla="*/ 34 w 545"/>
                <a:gd name="T111" fmla="*/ 39 h 457"/>
                <a:gd name="T112" fmla="*/ 16 w 545"/>
                <a:gd name="T113" fmla="*/ 70 h 457"/>
                <a:gd name="T114" fmla="*/ 23 w 545"/>
                <a:gd name="T115" fmla="*/ 115 h 457"/>
                <a:gd name="T116" fmla="*/ 46 w 545"/>
                <a:gd name="T117" fmla="*/ 1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5" h="457">
                  <a:moveTo>
                    <a:pt x="70" y="182"/>
                  </a:moveTo>
                  <a:lnTo>
                    <a:pt x="75" y="196"/>
                  </a:lnTo>
                  <a:lnTo>
                    <a:pt x="81" y="218"/>
                  </a:lnTo>
                  <a:lnTo>
                    <a:pt x="86" y="227"/>
                  </a:lnTo>
                  <a:lnTo>
                    <a:pt x="99" y="221"/>
                  </a:lnTo>
                  <a:lnTo>
                    <a:pt x="99" y="218"/>
                  </a:lnTo>
                  <a:lnTo>
                    <a:pt x="109" y="212"/>
                  </a:lnTo>
                  <a:lnTo>
                    <a:pt x="117" y="212"/>
                  </a:lnTo>
                  <a:lnTo>
                    <a:pt x="151" y="212"/>
                  </a:lnTo>
                  <a:lnTo>
                    <a:pt x="158" y="212"/>
                  </a:lnTo>
                  <a:lnTo>
                    <a:pt x="181" y="232"/>
                  </a:lnTo>
                  <a:lnTo>
                    <a:pt x="187" y="237"/>
                  </a:lnTo>
                  <a:lnTo>
                    <a:pt x="192" y="248"/>
                  </a:lnTo>
                  <a:lnTo>
                    <a:pt x="187" y="252"/>
                  </a:lnTo>
                  <a:lnTo>
                    <a:pt x="181" y="263"/>
                  </a:lnTo>
                  <a:lnTo>
                    <a:pt x="181" y="268"/>
                  </a:lnTo>
                  <a:lnTo>
                    <a:pt x="163" y="268"/>
                  </a:lnTo>
                  <a:lnTo>
                    <a:pt x="158" y="282"/>
                  </a:lnTo>
                  <a:lnTo>
                    <a:pt x="163" y="282"/>
                  </a:lnTo>
                  <a:lnTo>
                    <a:pt x="174" y="277"/>
                  </a:lnTo>
                  <a:lnTo>
                    <a:pt x="187" y="273"/>
                  </a:lnTo>
                  <a:lnTo>
                    <a:pt x="205" y="273"/>
                  </a:lnTo>
                  <a:lnTo>
                    <a:pt x="221" y="273"/>
                  </a:lnTo>
                  <a:lnTo>
                    <a:pt x="234" y="268"/>
                  </a:lnTo>
                  <a:lnTo>
                    <a:pt x="244" y="263"/>
                  </a:lnTo>
                  <a:lnTo>
                    <a:pt x="262" y="252"/>
                  </a:lnTo>
                  <a:lnTo>
                    <a:pt x="268" y="248"/>
                  </a:lnTo>
                  <a:lnTo>
                    <a:pt x="281" y="257"/>
                  </a:lnTo>
                  <a:lnTo>
                    <a:pt x="309" y="299"/>
                  </a:lnTo>
                  <a:lnTo>
                    <a:pt x="315" y="313"/>
                  </a:lnTo>
                  <a:lnTo>
                    <a:pt x="333" y="349"/>
                  </a:lnTo>
                  <a:lnTo>
                    <a:pt x="322" y="355"/>
                  </a:lnTo>
                  <a:lnTo>
                    <a:pt x="322" y="358"/>
                  </a:lnTo>
                  <a:lnTo>
                    <a:pt x="315" y="369"/>
                  </a:lnTo>
                  <a:lnTo>
                    <a:pt x="309" y="380"/>
                  </a:lnTo>
                  <a:lnTo>
                    <a:pt x="309" y="383"/>
                  </a:lnTo>
                  <a:lnTo>
                    <a:pt x="327" y="389"/>
                  </a:lnTo>
                  <a:lnTo>
                    <a:pt x="338" y="405"/>
                  </a:lnTo>
                  <a:lnTo>
                    <a:pt x="356" y="409"/>
                  </a:lnTo>
                  <a:lnTo>
                    <a:pt x="369" y="414"/>
                  </a:lnTo>
                  <a:lnTo>
                    <a:pt x="380" y="419"/>
                  </a:lnTo>
                  <a:lnTo>
                    <a:pt x="408" y="439"/>
                  </a:lnTo>
                  <a:lnTo>
                    <a:pt x="408" y="450"/>
                  </a:lnTo>
                  <a:lnTo>
                    <a:pt x="444" y="456"/>
                  </a:lnTo>
                  <a:lnTo>
                    <a:pt x="455" y="445"/>
                  </a:lnTo>
                  <a:lnTo>
                    <a:pt x="473" y="434"/>
                  </a:lnTo>
                  <a:lnTo>
                    <a:pt x="486" y="434"/>
                  </a:lnTo>
                  <a:lnTo>
                    <a:pt x="502" y="434"/>
                  </a:lnTo>
                  <a:lnTo>
                    <a:pt x="509" y="450"/>
                  </a:lnTo>
                  <a:lnTo>
                    <a:pt x="515" y="430"/>
                  </a:lnTo>
                  <a:lnTo>
                    <a:pt x="520" y="419"/>
                  </a:lnTo>
                  <a:lnTo>
                    <a:pt x="525" y="405"/>
                  </a:lnTo>
                  <a:lnTo>
                    <a:pt x="533" y="400"/>
                  </a:lnTo>
                  <a:lnTo>
                    <a:pt x="538" y="389"/>
                  </a:lnTo>
                  <a:lnTo>
                    <a:pt x="544" y="380"/>
                  </a:lnTo>
                  <a:lnTo>
                    <a:pt x="538" y="369"/>
                  </a:lnTo>
                  <a:lnTo>
                    <a:pt x="525" y="369"/>
                  </a:lnTo>
                  <a:lnTo>
                    <a:pt x="525" y="364"/>
                  </a:lnTo>
                  <a:lnTo>
                    <a:pt x="509" y="333"/>
                  </a:lnTo>
                  <a:lnTo>
                    <a:pt x="491" y="328"/>
                  </a:lnTo>
                  <a:lnTo>
                    <a:pt x="486" y="319"/>
                  </a:lnTo>
                  <a:lnTo>
                    <a:pt x="473" y="288"/>
                  </a:lnTo>
                  <a:lnTo>
                    <a:pt x="450" y="273"/>
                  </a:lnTo>
                  <a:lnTo>
                    <a:pt x="450" y="257"/>
                  </a:lnTo>
                  <a:lnTo>
                    <a:pt x="444" y="248"/>
                  </a:lnTo>
                  <a:lnTo>
                    <a:pt x="426" y="232"/>
                  </a:lnTo>
                  <a:lnTo>
                    <a:pt x="432" y="207"/>
                  </a:lnTo>
                  <a:lnTo>
                    <a:pt x="426" y="201"/>
                  </a:lnTo>
                  <a:lnTo>
                    <a:pt x="432" y="182"/>
                  </a:lnTo>
                  <a:lnTo>
                    <a:pt x="462" y="167"/>
                  </a:lnTo>
                  <a:lnTo>
                    <a:pt x="468" y="151"/>
                  </a:lnTo>
                  <a:lnTo>
                    <a:pt x="473" y="136"/>
                  </a:lnTo>
                  <a:lnTo>
                    <a:pt x="468" y="115"/>
                  </a:lnTo>
                  <a:lnTo>
                    <a:pt x="432" y="111"/>
                  </a:lnTo>
                  <a:lnTo>
                    <a:pt x="421" y="115"/>
                  </a:lnTo>
                  <a:lnTo>
                    <a:pt x="403" y="111"/>
                  </a:lnTo>
                  <a:lnTo>
                    <a:pt x="392" y="100"/>
                  </a:lnTo>
                  <a:lnTo>
                    <a:pt x="385" y="90"/>
                  </a:lnTo>
                  <a:lnTo>
                    <a:pt x="385" y="81"/>
                  </a:lnTo>
                  <a:lnTo>
                    <a:pt x="398" y="64"/>
                  </a:lnTo>
                  <a:lnTo>
                    <a:pt x="392" y="55"/>
                  </a:lnTo>
                  <a:lnTo>
                    <a:pt x="385" y="50"/>
                  </a:lnTo>
                  <a:lnTo>
                    <a:pt x="374" y="55"/>
                  </a:lnTo>
                  <a:lnTo>
                    <a:pt x="362" y="61"/>
                  </a:lnTo>
                  <a:lnTo>
                    <a:pt x="356" y="50"/>
                  </a:lnTo>
                  <a:lnTo>
                    <a:pt x="338" y="39"/>
                  </a:lnTo>
                  <a:lnTo>
                    <a:pt x="345" y="30"/>
                  </a:lnTo>
                  <a:lnTo>
                    <a:pt x="345" y="19"/>
                  </a:lnTo>
                  <a:lnTo>
                    <a:pt x="315" y="5"/>
                  </a:lnTo>
                  <a:lnTo>
                    <a:pt x="299" y="5"/>
                  </a:lnTo>
                  <a:lnTo>
                    <a:pt x="281" y="14"/>
                  </a:lnTo>
                  <a:lnTo>
                    <a:pt x="257" y="14"/>
                  </a:lnTo>
                  <a:lnTo>
                    <a:pt x="234" y="30"/>
                  </a:lnTo>
                  <a:lnTo>
                    <a:pt x="216" y="36"/>
                  </a:lnTo>
                  <a:lnTo>
                    <a:pt x="198" y="30"/>
                  </a:lnTo>
                  <a:lnTo>
                    <a:pt x="187" y="19"/>
                  </a:lnTo>
                  <a:lnTo>
                    <a:pt x="181" y="19"/>
                  </a:lnTo>
                  <a:lnTo>
                    <a:pt x="169" y="14"/>
                  </a:lnTo>
                  <a:lnTo>
                    <a:pt x="151" y="9"/>
                  </a:lnTo>
                  <a:lnTo>
                    <a:pt x="145" y="5"/>
                  </a:lnTo>
                  <a:lnTo>
                    <a:pt x="127" y="0"/>
                  </a:lnTo>
                  <a:lnTo>
                    <a:pt x="117" y="5"/>
                  </a:lnTo>
                  <a:lnTo>
                    <a:pt x="99" y="0"/>
                  </a:lnTo>
                  <a:lnTo>
                    <a:pt x="86" y="5"/>
                  </a:lnTo>
                  <a:lnTo>
                    <a:pt x="86" y="9"/>
                  </a:lnTo>
                  <a:lnTo>
                    <a:pt x="86" y="25"/>
                  </a:lnTo>
                  <a:lnTo>
                    <a:pt x="81" y="36"/>
                  </a:lnTo>
                  <a:lnTo>
                    <a:pt x="70" y="30"/>
                  </a:lnTo>
                  <a:lnTo>
                    <a:pt x="52" y="14"/>
                  </a:lnTo>
                  <a:lnTo>
                    <a:pt x="34" y="19"/>
                  </a:lnTo>
                  <a:lnTo>
                    <a:pt x="28" y="30"/>
                  </a:lnTo>
                  <a:lnTo>
                    <a:pt x="34" y="39"/>
                  </a:lnTo>
                  <a:lnTo>
                    <a:pt x="23" y="61"/>
                  </a:lnTo>
                  <a:lnTo>
                    <a:pt x="16" y="70"/>
                  </a:lnTo>
                  <a:lnTo>
                    <a:pt x="0" y="81"/>
                  </a:lnTo>
                  <a:lnTo>
                    <a:pt x="23" y="115"/>
                  </a:lnTo>
                  <a:lnTo>
                    <a:pt x="34" y="131"/>
                  </a:lnTo>
                  <a:lnTo>
                    <a:pt x="46" y="156"/>
                  </a:lnTo>
                  <a:lnTo>
                    <a:pt x="70" y="182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5BB8DC9-B6E5-48CC-B849-4D860158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3333" y="3755440"/>
              <a:ext cx="549219" cy="389641"/>
            </a:xfrm>
            <a:custGeom>
              <a:avLst/>
              <a:gdLst>
                <a:gd name="T0" fmla="*/ 117 w 300"/>
                <a:gd name="T1" fmla="*/ 196 h 219"/>
                <a:gd name="T2" fmla="*/ 129 w 300"/>
                <a:gd name="T3" fmla="*/ 201 h 219"/>
                <a:gd name="T4" fmla="*/ 135 w 300"/>
                <a:gd name="T5" fmla="*/ 201 h 219"/>
                <a:gd name="T6" fmla="*/ 145 w 300"/>
                <a:gd name="T7" fmla="*/ 212 h 219"/>
                <a:gd name="T8" fmla="*/ 163 w 300"/>
                <a:gd name="T9" fmla="*/ 218 h 219"/>
                <a:gd name="T10" fmla="*/ 181 w 300"/>
                <a:gd name="T11" fmla="*/ 212 h 219"/>
                <a:gd name="T12" fmla="*/ 205 w 300"/>
                <a:gd name="T13" fmla="*/ 196 h 219"/>
                <a:gd name="T14" fmla="*/ 228 w 300"/>
                <a:gd name="T15" fmla="*/ 196 h 219"/>
                <a:gd name="T16" fmla="*/ 246 w 300"/>
                <a:gd name="T17" fmla="*/ 187 h 219"/>
                <a:gd name="T18" fmla="*/ 262 w 300"/>
                <a:gd name="T19" fmla="*/ 187 h 219"/>
                <a:gd name="T20" fmla="*/ 257 w 300"/>
                <a:gd name="T21" fmla="*/ 171 h 219"/>
                <a:gd name="T22" fmla="*/ 262 w 300"/>
                <a:gd name="T23" fmla="*/ 136 h 219"/>
                <a:gd name="T24" fmla="*/ 275 w 300"/>
                <a:gd name="T25" fmla="*/ 126 h 219"/>
                <a:gd name="T26" fmla="*/ 286 w 300"/>
                <a:gd name="T27" fmla="*/ 111 h 219"/>
                <a:gd name="T28" fmla="*/ 293 w 300"/>
                <a:gd name="T29" fmla="*/ 100 h 219"/>
                <a:gd name="T30" fmla="*/ 286 w 300"/>
                <a:gd name="T31" fmla="*/ 75 h 219"/>
                <a:gd name="T32" fmla="*/ 299 w 300"/>
                <a:gd name="T33" fmla="*/ 59 h 219"/>
                <a:gd name="T34" fmla="*/ 299 w 300"/>
                <a:gd name="T35" fmla="*/ 50 h 219"/>
                <a:gd name="T36" fmla="*/ 299 w 300"/>
                <a:gd name="T37" fmla="*/ 34 h 219"/>
                <a:gd name="T38" fmla="*/ 257 w 300"/>
                <a:gd name="T39" fmla="*/ 9 h 219"/>
                <a:gd name="T40" fmla="*/ 239 w 300"/>
                <a:gd name="T41" fmla="*/ 3 h 219"/>
                <a:gd name="T42" fmla="*/ 216 w 300"/>
                <a:gd name="T43" fmla="*/ 0 h 219"/>
                <a:gd name="T44" fmla="*/ 210 w 300"/>
                <a:gd name="T45" fmla="*/ 14 h 219"/>
                <a:gd name="T46" fmla="*/ 192 w 300"/>
                <a:gd name="T47" fmla="*/ 30 h 219"/>
                <a:gd name="T48" fmla="*/ 176 w 300"/>
                <a:gd name="T49" fmla="*/ 50 h 219"/>
                <a:gd name="T50" fmla="*/ 163 w 300"/>
                <a:gd name="T51" fmla="*/ 55 h 219"/>
                <a:gd name="T52" fmla="*/ 153 w 300"/>
                <a:gd name="T53" fmla="*/ 64 h 219"/>
                <a:gd name="T54" fmla="*/ 135 w 300"/>
                <a:gd name="T55" fmla="*/ 59 h 219"/>
                <a:gd name="T56" fmla="*/ 117 w 300"/>
                <a:gd name="T57" fmla="*/ 55 h 219"/>
                <a:gd name="T58" fmla="*/ 93 w 300"/>
                <a:gd name="T59" fmla="*/ 55 h 219"/>
                <a:gd name="T60" fmla="*/ 75 w 300"/>
                <a:gd name="T61" fmla="*/ 59 h 219"/>
                <a:gd name="T62" fmla="*/ 64 w 300"/>
                <a:gd name="T63" fmla="*/ 70 h 219"/>
                <a:gd name="T64" fmla="*/ 52 w 300"/>
                <a:gd name="T65" fmla="*/ 84 h 219"/>
                <a:gd name="T66" fmla="*/ 46 w 300"/>
                <a:gd name="T67" fmla="*/ 100 h 219"/>
                <a:gd name="T68" fmla="*/ 34 w 300"/>
                <a:gd name="T69" fmla="*/ 111 h 219"/>
                <a:gd name="T70" fmla="*/ 18 w 300"/>
                <a:gd name="T71" fmla="*/ 111 h 219"/>
                <a:gd name="T72" fmla="*/ 0 w 300"/>
                <a:gd name="T73" fmla="*/ 120 h 219"/>
                <a:gd name="T74" fmla="*/ 10 w 300"/>
                <a:gd name="T75" fmla="*/ 145 h 219"/>
                <a:gd name="T76" fmla="*/ 5 w 300"/>
                <a:gd name="T77" fmla="*/ 162 h 219"/>
                <a:gd name="T78" fmla="*/ 5 w 300"/>
                <a:gd name="T79" fmla="*/ 181 h 219"/>
                <a:gd name="T80" fmla="*/ 0 w 300"/>
                <a:gd name="T81" fmla="*/ 196 h 219"/>
                <a:gd name="T82" fmla="*/ 18 w 300"/>
                <a:gd name="T83" fmla="*/ 212 h 219"/>
                <a:gd name="T84" fmla="*/ 28 w 300"/>
                <a:gd name="T85" fmla="*/ 218 h 219"/>
                <a:gd name="T86" fmla="*/ 34 w 300"/>
                <a:gd name="T87" fmla="*/ 207 h 219"/>
                <a:gd name="T88" fmla="*/ 34 w 300"/>
                <a:gd name="T89" fmla="*/ 190 h 219"/>
                <a:gd name="T90" fmla="*/ 34 w 300"/>
                <a:gd name="T91" fmla="*/ 187 h 219"/>
                <a:gd name="T92" fmla="*/ 46 w 300"/>
                <a:gd name="T93" fmla="*/ 181 h 219"/>
                <a:gd name="T94" fmla="*/ 64 w 300"/>
                <a:gd name="T95" fmla="*/ 187 h 219"/>
                <a:gd name="T96" fmla="*/ 75 w 300"/>
                <a:gd name="T97" fmla="*/ 181 h 219"/>
                <a:gd name="T98" fmla="*/ 93 w 300"/>
                <a:gd name="T99" fmla="*/ 187 h 219"/>
                <a:gd name="T100" fmla="*/ 99 w 300"/>
                <a:gd name="T101" fmla="*/ 190 h 219"/>
                <a:gd name="T102" fmla="*/ 117 w 300"/>
                <a:gd name="T103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19">
                  <a:moveTo>
                    <a:pt x="117" y="196"/>
                  </a:moveTo>
                  <a:lnTo>
                    <a:pt x="129" y="201"/>
                  </a:lnTo>
                  <a:lnTo>
                    <a:pt x="135" y="201"/>
                  </a:lnTo>
                  <a:lnTo>
                    <a:pt x="145" y="212"/>
                  </a:lnTo>
                  <a:lnTo>
                    <a:pt x="163" y="218"/>
                  </a:lnTo>
                  <a:lnTo>
                    <a:pt x="181" y="212"/>
                  </a:lnTo>
                  <a:lnTo>
                    <a:pt x="205" y="196"/>
                  </a:lnTo>
                  <a:lnTo>
                    <a:pt x="228" y="196"/>
                  </a:lnTo>
                  <a:lnTo>
                    <a:pt x="246" y="187"/>
                  </a:lnTo>
                  <a:lnTo>
                    <a:pt x="262" y="187"/>
                  </a:lnTo>
                  <a:lnTo>
                    <a:pt x="257" y="171"/>
                  </a:lnTo>
                  <a:lnTo>
                    <a:pt x="262" y="136"/>
                  </a:lnTo>
                  <a:lnTo>
                    <a:pt x="275" y="126"/>
                  </a:lnTo>
                  <a:lnTo>
                    <a:pt x="286" y="111"/>
                  </a:lnTo>
                  <a:lnTo>
                    <a:pt x="293" y="100"/>
                  </a:lnTo>
                  <a:lnTo>
                    <a:pt x="286" y="75"/>
                  </a:lnTo>
                  <a:lnTo>
                    <a:pt x="299" y="59"/>
                  </a:lnTo>
                  <a:lnTo>
                    <a:pt x="299" y="50"/>
                  </a:lnTo>
                  <a:lnTo>
                    <a:pt x="299" y="34"/>
                  </a:lnTo>
                  <a:lnTo>
                    <a:pt x="257" y="9"/>
                  </a:lnTo>
                  <a:lnTo>
                    <a:pt x="239" y="3"/>
                  </a:lnTo>
                  <a:lnTo>
                    <a:pt x="216" y="0"/>
                  </a:lnTo>
                  <a:lnTo>
                    <a:pt x="210" y="14"/>
                  </a:lnTo>
                  <a:lnTo>
                    <a:pt x="192" y="30"/>
                  </a:lnTo>
                  <a:lnTo>
                    <a:pt x="176" y="50"/>
                  </a:lnTo>
                  <a:lnTo>
                    <a:pt x="163" y="55"/>
                  </a:lnTo>
                  <a:lnTo>
                    <a:pt x="153" y="64"/>
                  </a:lnTo>
                  <a:lnTo>
                    <a:pt x="135" y="59"/>
                  </a:lnTo>
                  <a:lnTo>
                    <a:pt x="117" y="55"/>
                  </a:lnTo>
                  <a:lnTo>
                    <a:pt x="93" y="55"/>
                  </a:lnTo>
                  <a:lnTo>
                    <a:pt x="75" y="59"/>
                  </a:lnTo>
                  <a:lnTo>
                    <a:pt x="64" y="70"/>
                  </a:lnTo>
                  <a:lnTo>
                    <a:pt x="52" y="84"/>
                  </a:lnTo>
                  <a:lnTo>
                    <a:pt x="46" y="100"/>
                  </a:lnTo>
                  <a:lnTo>
                    <a:pt x="34" y="111"/>
                  </a:lnTo>
                  <a:lnTo>
                    <a:pt x="18" y="111"/>
                  </a:lnTo>
                  <a:lnTo>
                    <a:pt x="0" y="120"/>
                  </a:lnTo>
                  <a:lnTo>
                    <a:pt x="10" y="145"/>
                  </a:lnTo>
                  <a:lnTo>
                    <a:pt x="5" y="162"/>
                  </a:lnTo>
                  <a:lnTo>
                    <a:pt x="5" y="181"/>
                  </a:lnTo>
                  <a:lnTo>
                    <a:pt x="0" y="196"/>
                  </a:lnTo>
                  <a:lnTo>
                    <a:pt x="18" y="212"/>
                  </a:lnTo>
                  <a:lnTo>
                    <a:pt x="28" y="218"/>
                  </a:lnTo>
                  <a:lnTo>
                    <a:pt x="34" y="207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46" y="181"/>
                  </a:lnTo>
                  <a:lnTo>
                    <a:pt x="64" y="187"/>
                  </a:lnTo>
                  <a:lnTo>
                    <a:pt x="75" y="181"/>
                  </a:lnTo>
                  <a:lnTo>
                    <a:pt x="93" y="187"/>
                  </a:lnTo>
                  <a:lnTo>
                    <a:pt x="99" y="190"/>
                  </a:lnTo>
                  <a:lnTo>
                    <a:pt x="117" y="19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71D9CFA-3221-40D0-9515-F326848AE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357" y="3781946"/>
              <a:ext cx="1706139" cy="1147719"/>
            </a:xfrm>
            <a:custGeom>
              <a:avLst/>
              <a:gdLst>
                <a:gd name="T0" fmla="*/ 368 w 931"/>
                <a:gd name="T1" fmla="*/ 198 h 641"/>
                <a:gd name="T2" fmla="*/ 428 w 931"/>
                <a:gd name="T3" fmla="*/ 224 h 641"/>
                <a:gd name="T4" fmla="*/ 532 w 931"/>
                <a:gd name="T5" fmla="*/ 253 h 641"/>
                <a:gd name="T6" fmla="*/ 573 w 931"/>
                <a:gd name="T7" fmla="*/ 269 h 641"/>
                <a:gd name="T8" fmla="*/ 608 w 931"/>
                <a:gd name="T9" fmla="*/ 289 h 641"/>
                <a:gd name="T10" fmla="*/ 649 w 931"/>
                <a:gd name="T11" fmla="*/ 320 h 641"/>
                <a:gd name="T12" fmla="*/ 685 w 931"/>
                <a:gd name="T13" fmla="*/ 339 h 641"/>
                <a:gd name="T14" fmla="*/ 737 w 931"/>
                <a:gd name="T15" fmla="*/ 359 h 641"/>
                <a:gd name="T16" fmla="*/ 773 w 931"/>
                <a:gd name="T17" fmla="*/ 381 h 641"/>
                <a:gd name="T18" fmla="*/ 802 w 931"/>
                <a:gd name="T19" fmla="*/ 385 h 641"/>
                <a:gd name="T20" fmla="*/ 843 w 931"/>
                <a:gd name="T21" fmla="*/ 426 h 641"/>
                <a:gd name="T22" fmla="*/ 906 w 931"/>
                <a:gd name="T23" fmla="*/ 477 h 641"/>
                <a:gd name="T24" fmla="*/ 924 w 931"/>
                <a:gd name="T25" fmla="*/ 513 h 641"/>
                <a:gd name="T26" fmla="*/ 919 w 931"/>
                <a:gd name="T27" fmla="*/ 547 h 641"/>
                <a:gd name="T28" fmla="*/ 913 w 931"/>
                <a:gd name="T29" fmla="*/ 614 h 641"/>
                <a:gd name="T30" fmla="*/ 895 w 931"/>
                <a:gd name="T31" fmla="*/ 640 h 641"/>
                <a:gd name="T32" fmla="*/ 854 w 931"/>
                <a:gd name="T33" fmla="*/ 625 h 641"/>
                <a:gd name="T34" fmla="*/ 813 w 931"/>
                <a:gd name="T35" fmla="*/ 589 h 641"/>
                <a:gd name="T36" fmla="*/ 802 w 931"/>
                <a:gd name="T37" fmla="*/ 573 h 641"/>
                <a:gd name="T38" fmla="*/ 796 w 931"/>
                <a:gd name="T39" fmla="*/ 558 h 641"/>
                <a:gd name="T40" fmla="*/ 802 w 931"/>
                <a:gd name="T41" fmla="*/ 544 h 641"/>
                <a:gd name="T42" fmla="*/ 773 w 931"/>
                <a:gd name="T43" fmla="*/ 518 h 641"/>
                <a:gd name="T44" fmla="*/ 750 w 931"/>
                <a:gd name="T45" fmla="*/ 491 h 641"/>
                <a:gd name="T46" fmla="*/ 661 w 931"/>
                <a:gd name="T47" fmla="*/ 488 h 641"/>
                <a:gd name="T48" fmla="*/ 591 w 931"/>
                <a:gd name="T49" fmla="*/ 466 h 641"/>
                <a:gd name="T50" fmla="*/ 597 w 931"/>
                <a:gd name="T51" fmla="*/ 446 h 641"/>
                <a:gd name="T52" fmla="*/ 615 w 931"/>
                <a:gd name="T53" fmla="*/ 441 h 641"/>
                <a:gd name="T54" fmla="*/ 597 w 931"/>
                <a:gd name="T55" fmla="*/ 437 h 641"/>
                <a:gd name="T56" fmla="*/ 568 w 931"/>
                <a:gd name="T57" fmla="*/ 432 h 641"/>
                <a:gd name="T58" fmla="*/ 521 w 931"/>
                <a:gd name="T59" fmla="*/ 451 h 641"/>
                <a:gd name="T60" fmla="*/ 480 w 931"/>
                <a:gd name="T61" fmla="*/ 446 h 641"/>
                <a:gd name="T62" fmla="*/ 456 w 931"/>
                <a:gd name="T63" fmla="*/ 432 h 641"/>
                <a:gd name="T64" fmla="*/ 456 w 931"/>
                <a:gd name="T65" fmla="*/ 395 h 641"/>
                <a:gd name="T66" fmla="*/ 415 w 931"/>
                <a:gd name="T67" fmla="*/ 365 h 641"/>
                <a:gd name="T68" fmla="*/ 350 w 931"/>
                <a:gd name="T69" fmla="*/ 359 h 641"/>
                <a:gd name="T70" fmla="*/ 298 w 931"/>
                <a:gd name="T71" fmla="*/ 330 h 641"/>
                <a:gd name="T72" fmla="*/ 287 w 931"/>
                <a:gd name="T73" fmla="*/ 309 h 641"/>
                <a:gd name="T74" fmla="*/ 251 w 931"/>
                <a:gd name="T75" fmla="*/ 269 h 641"/>
                <a:gd name="T76" fmla="*/ 215 w 931"/>
                <a:gd name="T77" fmla="*/ 269 h 641"/>
                <a:gd name="T78" fmla="*/ 122 w 931"/>
                <a:gd name="T79" fmla="*/ 274 h 641"/>
                <a:gd name="T80" fmla="*/ 82 w 931"/>
                <a:gd name="T81" fmla="*/ 263 h 641"/>
                <a:gd name="T82" fmla="*/ 88 w 931"/>
                <a:gd name="T83" fmla="*/ 227 h 641"/>
                <a:gd name="T84" fmla="*/ 64 w 931"/>
                <a:gd name="T85" fmla="*/ 218 h 641"/>
                <a:gd name="T86" fmla="*/ 28 w 931"/>
                <a:gd name="T87" fmla="*/ 202 h 641"/>
                <a:gd name="T88" fmla="*/ 5 w 931"/>
                <a:gd name="T89" fmla="*/ 168 h 641"/>
                <a:gd name="T90" fmla="*/ 17 w 931"/>
                <a:gd name="T91" fmla="*/ 106 h 641"/>
                <a:gd name="T92" fmla="*/ 28 w 931"/>
                <a:gd name="T93" fmla="*/ 56 h 641"/>
                <a:gd name="T94" fmla="*/ 41 w 931"/>
                <a:gd name="T95" fmla="*/ 14 h 641"/>
                <a:gd name="T96" fmla="*/ 111 w 931"/>
                <a:gd name="T97" fmla="*/ 14 h 641"/>
                <a:gd name="T98" fmla="*/ 187 w 931"/>
                <a:gd name="T99" fmla="*/ 10 h 641"/>
                <a:gd name="T100" fmla="*/ 298 w 931"/>
                <a:gd name="T101" fmla="*/ 14 h 641"/>
                <a:gd name="T102" fmla="*/ 311 w 931"/>
                <a:gd name="T103" fmla="*/ 45 h 641"/>
                <a:gd name="T104" fmla="*/ 257 w 931"/>
                <a:gd name="T105" fmla="*/ 92 h 641"/>
                <a:gd name="T106" fmla="*/ 239 w 931"/>
                <a:gd name="T107" fmla="*/ 131 h 641"/>
                <a:gd name="T108" fmla="*/ 293 w 931"/>
                <a:gd name="T109" fmla="*/ 17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1" h="641">
                  <a:moveTo>
                    <a:pt x="321" y="188"/>
                  </a:moveTo>
                  <a:lnTo>
                    <a:pt x="339" y="193"/>
                  </a:lnTo>
                  <a:lnTo>
                    <a:pt x="368" y="198"/>
                  </a:lnTo>
                  <a:lnTo>
                    <a:pt x="381" y="202"/>
                  </a:lnTo>
                  <a:lnTo>
                    <a:pt x="397" y="213"/>
                  </a:lnTo>
                  <a:lnTo>
                    <a:pt x="428" y="224"/>
                  </a:lnTo>
                  <a:lnTo>
                    <a:pt x="444" y="224"/>
                  </a:lnTo>
                  <a:lnTo>
                    <a:pt x="451" y="233"/>
                  </a:lnTo>
                  <a:lnTo>
                    <a:pt x="532" y="253"/>
                  </a:lnTo>
                  <a:lnTo>
                    <a:pt x="550" y="258"/>
                  </a:lnTo>
                  <a:lnTo>
                    <a:pt x="561" y="269"/>
                  </a:lnTo>
                  <a:lnTo>
                    <a:pt x="573" y="269"/>
                  </a:lnTo>
                  <a:lnTo>
                    <a:pt x="579" y="278"/>
                  </a:lnTo>
                  <a:lnTo>
                    <a:pt x="591" y="283"/>
                  </a:lnTo>
                  <a:lnTo>
                    <a:pt x="608" y="289"/>
                  </a:lnTo>
                  <a:lnTo>
                    <a:pt x="625" y="305"/>
                  </a:lnTo>
                  <a:lnTo>
                    <a:pt x="631" y="314"/>
                  </a:lnTo>
                  <a:lnTo>
                    <a:pt x="649" y="320"/>
                  </a:lnTo>
                  <a:lnTo>
                    <a:pt x="661" y="330"/>
                  </a:lnTo>
                  <a:lnTo>
                    <a:pt x="667" y="334"/>
                  </a:lnTo>
                  <a:lnTo>
                    <a:pt x="685" y="339"/>
                  </a:lnTo>
                  <a:lnTo>
                    <a:pt x="708" y="345"/>
                  </a:lnTo>
                  <a:lnTo>
                    <a:pt x="714" y="345"/>
                  </a:lnTo>
                  <a:lnTo>
                    <a:pt x="737" y="359"/>
                  </a:lnTo>
                  <a:lnTo>
                    <a:pt x="750" y="365"/>
                  </a:lnTo>
                  <a:lnTo>
                    <a:pt x="773" y="370"/>
                  </a:lnTo>
                  <a:lnTo>
                    <a:pt x="773" y="381"/>
                  </a:lnTo>
                  <a:lnTo>
                    <a:pt x="789" y="381"/>
                  </a:lnTo>
                  <a:lnTo>
                    <a:pt x="796" y="385"/>
                  </a:lnTo>
                  <a:lnTo>
                    <a:pt x="802" y="385"/>
                  </a:lnTo>
                  <a:lnTo>
                    <a:pt x="807" y="395"/>
                  </a:lnTo>
                  <a:lnTo>
                    <a:pt x="825" y="421"/>
                  </a:lnTo>
                  <a:lnTo>
                    <a:pt x="843" y="426"/>
                  </a:lnTo>
                  <a:lnTo>
                    <a:pt x="872" y="446"/>
                  </a:lnTo>
                  <a:lnTo>
                    <a:pt x="895" y="466"/>
                  </a:lnTo>
                  <a:lnTo>
                    <a:pt x="906" y="477"/>
                  </a:lnTo>
                  <a:lnTo>
                    <a:pt x="913" y="488"/>
                  </a:lnTo>
                  <a:lnTo>
                    <a:pt x="919" y="502"/>
                  </a:lnTo>
                  <a:lnTo>
                    <a:pt x="924" y="513"/>
                  </a:lnTo>
                  <a:lnTo>
                    <a:pt x="930" y="527"/>
                  </a:lnTo>
                  <a:lnTo>
                    <a:pt x="930" y="538"/>
                  </a:lnTo>
                  <a:lnTo>
                    <a:pt x="919" y="547"/>
                  </a:lnTo>
                  <a:lnTo>
                    <a:pt x="906" y="573"/>
                  </a:lnTo>
                  <a:lnTo>
                    <a:pt x="906" y="598"/>
                  </a:lnTo>
                  <a:lnTo>
                    <a:pt x="913" y="614"/>
                  </a:lnTo>
                  <a:lnTo>
                    <a:pt x="906" y="629"/>
                  </a:lnTo>
                  <a:lnTo>
                    <a:pt x="906" y="634"/>
                  </a:lnTo>
                  <a:lnTo>
                    <a:pt x="895" y="640"/>
                  </a:lnTo>
                  <a:lnTo>
                    <a:pt x="883" y="634"/>
                  </a:lnTo>
                  <a:lnTo>
                    <a:pt x="867" y="625"/>
                  </a:lnTo>
                  <a:lnTo>
                    <a:pt x="854" y="625"/>
                  </a:lnTo>
                  <a:lnTo>
                    <a:pt x="831" y="614"/>
                  </a:lnTo>
                  <a:lnTo>
                    <a:pt x="825" y="598"/>
                  </a:lnTo>
                  <a:lnTo>
                    <a:pt x="813" y="589"/>
                  </a:lnTo>
                  <a:lnTo>
                    <a:pt x="802" y="583"/>
                  </a:lnTo>
                  <a:lnTo>
                    <a:pt x="796" y="578"/>
                  </a:lnTo>
                  <a:lnTo>
                    <a:pt x="802" y="573"/>
                  </a:lnTo>
                  <a:lnTo>
                    <a:pt x="813" y="573"/>
                  </a:lnTo>
                  <a:lnTo>
                    <a:pt x="807" y="564"/>
                  </a:lnTo>
                  <a:lnTo>
                    <a:pt x="796" y="558"/>
                  </a:lnTo>
                  <a:lnTo>
                    <a:pt x="796" y="553"/>
                  </a:lnTo>
                  <a:lnTo>
                    <a:pt x="802" y="547"/>
                  </a:lnTo>
                  <a:lnTo>
                    <a:pt x="802" y="544"/>
                  </a:lnTo>
                  <a:lnTo>
                    <a:pt x="789" y="533"/>
                  </a:lnTo>
                  <a:lnTo>
                    <a:pt x="778" y="522"/>
                  </a:lnTo>
                  <a:lnTo>
                    <a:pt x="773" y="518"/>
                  </a:lnTo>
                  <a:lnTo>
                    <a:pt x="773" y="508"/>
                  </a:lnTo>
                  <a:lnTo>
                    <a:pt x="778" y="502"/>
                  </a:lnTo>
                  <a:lnTo>
                    <a:pt x="750" y="491"/>
                  </a:lnTo>
                  <a:lnTo>
                    <a:pt x="719" y="488"/>
                  </a:lnTo>
                  <a:lnTo>
                    <a:pt x="667" y="491"/>
                  </a:lnTo>
                  <a:lnTo>
                    <a:pt x="661" y="488"/>
                  </a:lnTo>
                  <a:lnTo>
                    <a:pt x="620" y="477"/>
                  </a:lnTo>
                  <a:lnTo>
                    <a:pt x="608" y="471"/>
                  </a:lnTo>
                  <a:lnTo>
                    <a:pt x="591" y="466"/>
                  </a:lnTo>
                  <a:lnTo>
                    <a:pt x="591" y="462"/>
                  </a:lnTo>
                  <a:lnTo>
                    <a:pt x="597" y="451"/>
                  </a:lnTo>
                  <a:lnTo>
                    <a:pt x="597" y="446"/>
                  </a:lnTo>
                  <a:lnTo>
                    <a:pt x="597" y="441"/>
                  </a:lnTo>
                  <a:lnTo>
                    <a:pt x="615" y="441"/>
                  </a:lnTo>
                  <a:lnTo>
                    <a:pt x="615" y="441"/>
                  </a:lnTo>
                  <a:lnTo>
                    <a:pt x="615" y="437"/>
                  </a:lnTo>
                  <a:lnTo>
                    <a:pt x="608" y="437"/>
                  </a:lnTo>
                  <a:lnTo>
                    <a:pt x="597" y="437"/>
                  </a:lnTo>
                  <a:lnTo>
                    <a:pt x="584" y="441"/>
                  </a:lnTo>
                  <a:lnTo>
                    <a:pt x="573" y="432"/>
                  </a:lnTo>
                  <a:lnTo>
                    <a:pt x="568" y="432"/>
                  </a:lnTo>
                  <a:lnTo>
                    <a:pt x="555" y="432"/>
                  </a:lnTo>
                  <a:lnTo>
                    <a:pt x="527" y="446"/>
                  </a:lnTo>
                  <a:lnTo>
                    <a:pt x="521" y="451"/>
                  </a:lnTo>
                  <a:lnTo>
                    <a:pt x="509" y="471"/>
                  </a:lnTo>
                  <a:lnTo>
                    <a:pt x="491" y="466"/>
                  </a:lnTo>
                  <a:lnTo>
                    <a:pt x="480" y="446"/>
                  </a:lnTo>
                  <a:lnTo>
                    <a:pt x="467" y="446"/>
                  </a:lnTo>
                  <a:lnTo>
                    <a:pt x="462" y="441"/>
                  </a:lnTo>
                  <a:lnTo>
                    <a:pt x="456" y="432"/>
                  </a:lnTo>
                  <a:lnTo>
                    <a:pt x="462" y="421"/>
                  </a:lnTo>
                  <a:lnTo>
                    <a:pt x="462" y="406"/>
                  </a:lnTo>
                  <a:lnTo>
                    <a:pt x="456" y="395"/>
                  </a:lnTo>
                  <a:lnTo>
                    <a:pt x="456" y="385"/>
                  </a:lnTo>
                  <a:lnTo>
                    <a:pt x="433" y="370"/>
                  </a:lnTo>
                  <a:lnTo>
                    <a:pt x="415" y="365"/>
                  </a:lnTo>
                  <a:lnTo>
                    <a:pt x="410" y="376"/>
                  </a:lnTo>
                  <a:lnTo>
                    <a:pt x="381" y="381"/>
                  </a:lnTo>
                  <a:lnTo>
                    <a:pt x="350" y="359"/>
                  </a:lnTo>
                  <a:lnTo>
                    <a:pt x="339" y="350"/>
                  </a:lnTo>
                  <a:lnTo>
                    <a:pt x="327" y="339"/>
                  </a:lnTo>
                  <a:lnTo>
                    <a:pt x="298" y="330"/>
                  </a:lnTo>
                  <a:lnTo>
                    <a:pt x="280" y="320"/>
                  </a:lnTo>
                  <a:lnTo>
                    <a:pt x="275" y="314"/>
                  </a:lnTo>
                  <a:lnTo>
                    <a:pt x="287" y="309"/>
                  </a:lnTo>
                  <a:lnTo>
                    <a:pt x="287" y="305"/>
                  </a:lnTo>
                  <a:lnTo>
                    <a:pt x="269" y="278"/>
                  </a:lnTo>
                  <a:lnTo>
                    <a:pt x="251" y="269"/>
                  </a:lnTo>
                  <a:lnTo>
                    <a:pt x="239" y="258"/>
                  </a:lnTo>
                  <a:lnTo>
                    <a:pt x="228" y="258"/>
                  </a:lnTo>
                  <a:lnTo>
                    <a:pt x="215" y="269"/>
                  </a:lnTo>
                  <a:lnTo>
                    <a:pt x="192" y="269"/>
                  </a:lnTo>
                  <a:lnTo>
                    <a:pt x="158" y="278"/>
                  </a:lnTo>
                  <a:lnTo>
                    <a:pt x="122" y="274"/>
                  </a:lnTo>
                  <a:lnTo>
                    <a:pt x="111" y="278"/>
                  </a:lnTo>
                  <a:lnTo>
                    <a:pt x="93" y="274"/>
                  </a:lnTo>
                  <a:lnTo>
                    <a:pt x="82" y="263"/>
                  </a:lnTo>
                  <a:lnTo>
                    <a:pt x="75" y="253"/>
                  </a:lnTo>
                  <a:lnTo>
                    <a:pt x="75" y="244"/>
                  </a:lnTo>
                  <a:lnTo>
                    <a:pt x="88" y="227"/>
                  </a:lnTo>
                  <a:lnTo>
                    <a:pt x="82" y="218"/>
                  </a:lnTo>
                  <a:lnTo>
                    <a:pt x="75" y="213"/>
                  </a:lnTo>
                  <a:lnTo>
                    <a:pt x="64" y="218"/>
                  </a:lnTo>
                  <a:lnTo>
                    <a:pt x="52" y="224"/>
                  </a:lnTo>
                  <a:lnTo>
                    <a:pt x="46" y="213"/>
                  </a:lnTo>
                  <a:lnTo>
                    <a:pt x="28" y="202"/>
                  </a:lnTo>
                  <a:lnTo>
                    <a:pt x="35" y="193"/>
                  </a:lnTo>
                  <a:lnTo>
                    <a:pt x="35" y="182"/>
                  </a:lnTo>
                  <a:lnTo>
                    <a:pt x="5" y="168"/>
                  </a:lnTo>
                  <a:lnTo>
                    <a:pt x="0" y="151"/>
                  </a:lnTo>
                  <a:lnTo>
                    <a:pt x="5" y="117"/>
                  </a:lnTo>
                  <a:lnTo>
                    <a:pt x="17" y="106"/>
                  </a:lnTo>
                  <a:lnTo>
                    <a:pt x="28" y="92"/>
                  </a:lnTo>
                  <a:lnTo>
                    <a:pt x="35" y="81"/>
                  </a:lnTo>
                  <a:lnTo>
                    <a:pt x="28" y="56"/>
                  </a:lnTo>
                  <a:lnTo>
                    <a:pt x="41" y="39"/>
                  </a:lnTo>
                  <a:lnTo>
                    <a:pt x="41" y="30"/>
                  </a:lnTo>
                  <a:lnTo>
                    <a:pt x="41" y="14"/>
                  </a:lnTo>
                  <a:lnTo>
                    <a:pt x="59" y="19"/>
                  </a:lnTo>
                  <a:lnTo>
                    <a:pt x="93" y="14"/>
                  </a:lnTo>
                  <a:lnTo>
                    <a:pt x="111" y="14"/>
                  </a:lnTo>
                  <a:lnTo>
                    <a:pt x="129" y="14"/>
                  </a:lnTo>
                  <a:lnTo>
                    <a:pt x="163" y="10"/>
                  </a:lnTo>
                  <a:lnTo>
                    <a:pt x="187" y="10"/>
                  </a:lnTo>
                  <a:lnTo>
                    <a:pt x="275" y="0"/>
                  </a:lnTo>
                  <a:lnTo>
                    <a:pt x="280" y="5"/>
                  </a:lnTo>
                  <a:lnTo>
                    <a:pt x="298" y="14"/>
                  </a:lnTo>
                  <a:lnTo>
                    <a:pt x="298" y="25"/>
                  </a:lnTo>
                  <a:lnTo>
                    <a:pt x="311" y="36"/>
                  </a:lnTo>
                  <a:lnTo>
                    <a:pt x="311" y="45"/>
                  </a:lnTo>
                  <a:lnTo>
                    <a:pt x="304" y="56"/>
                  </a:lnTo>
                  <a:lnTo>
                    <a:pt x="275" y="86"/>
                  </a:lnTo>
                  <a:lnTo>
                    <a:pt x="257" y="92"/>
                  </a:lnTo>
                  <a:lnTo>
                    <a:pt x="239" y="106"/>
                  </a:lnTo>
                  <a:lnTo>
                    <a:pt x="233" y="117"/>
                  </a:lnTo>
                  <a:lnTo>
                    <a:pt x="239" y="131"/>
                  </a:lnTo>
                  <a:lnTo>
                    <a:pt x="251" y="146"/>
                  </a:lnTo>
                  <a:lnTo>
                    <a:pt x="269" y="162"/>
                  </a:lnTo>
                  <a:lnTo>
                    <a:pt x="293" y="171"/>
                  </a:lnTo>
                  <a:lnTo>
                    <a:pt x="321" y="188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92A1BC0-6748-4F83-81B8-C2CC4AC3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399" y="4243154"/>
              <a:ext cx="719578" cy="675908"/>
            </a:xfrm>
            <a:custGeom>
              <a:avLst/>
              <a:gdLst>
                <a:gd name="T0" fmla="*/ 281 w 394"/>
                <a:gd name="T1" fmla="*/ 314 h 377"/>
                <a:gd name="T2" fmla="*/ 335 w 394"/>
                <a:gd name="T3" fmla="*/ 319 h 377"/>
                <a:gd name="T4" fmla="*/ 358 w 394"/>
                <a:gd name="T5" fmla="*/ 274 h 377"/>
                <a:gd name="T6" fmla="*/ 374 w 394"/>
                <a:gd name="T7" fmla="*/ 244 h 377"/>
                <a:gd name="T8" fmla="*/ 393 w 394"/>
                <a:gd name="T9" fmla="*/ 213 h 377"/>
                <a:gd name="T10" fmla="*/ 364 w 394"/>
                <a:gd name="T11" fmla="*/ 188 h 377"/>
                <a:gd name="T12" fmla="*/ 346 w 394"/>
                <a:gd name="T13" fmla="*/ 182 h 377"/>
                <a:gd name="T14" fmla="*/ 346 w 394"/>
                <a:gd name="T15" fmla="*/ 162 h 377"/>
                <a:gd name="T16" fmla="*/ 340 w 394"/>
                <a:gd name="T17" fmla="*/ 137 h 377"/>
                <a:gd name="T18" fmla="*/ 317 w 394"/>
                <a:gd name="T19" fmla="*/ 112 h 377"/>
                <a:gd name="T20" fmla="*/ 293 w 394"/>
                <a:gd name="T21" fmla="*/ 117 h 377"/>
                <a:gd name="T22" fmla="*/ 234 w 394"/>
                <a:gd name="T23" fmla="*/ 101 h 377"/>
                <a:gd name="T24" fmla="*/ 210 w 394"/>
                <a:gd name="T25" fmla="*/ 81 h 377"/>
                <a:gd name="T26" fmla="*/ 164 w 394"/>
                <a:gd name="T27" fmla="*/ 61 h 377"/>
                <a:gd name="T28" fmla="*/ 171 w 394"/>
                <a:gd name="T29" fmla="*/ 50 h 377"/>
                <a:gd name="T30" fmla="*/ 153 w 394"/>
                <a:gd name="T31" fmla="*/ 19 h 377"/>
                <a:gd name="T32" fmla="*/ 122 w 394"/>
                <a:gd name="T33" fmla="*/ 0 h 377"/>
                <a:gd name="T34" fmla="*/ 99 w 394"/>
                <a:gd name="T35" fmla="*/ 10 h 377"/>
                <a:gd name="T36" fmla="*/ 41 w 394"/>
                <a:gd name="T37" fmla="*/ 19 h 377"/>
                <a:gd name="T38" fmla="*/ 41 w 394"/>
                <a:gd name="T39" fmla="*/ 56 h 377"/>
                <a:gd name="T40" fmla="*/ 5 w 394"/>
                <a:gd name="T41" fmla="*/ 86 h 377"/>
                <a:gd name="T42" fmla="*/ 5 w 394"/>
                <a:gd name="T43" fmla="*/ 112 h 377"/>
                <a:gd name="T44" fmla="*/ 18 w 394"/>
                <a:gd name="T45" fmla="*/ 153 h 377"/>
                <a:gd name="T46" fmla="*/ 23 w 394"/>
                <a:gd name="T47" fmla="*/ 178 h 377"/>
                <a:gd name="T48" fmla="*/ 59 w 394"/>
                <a:gd name="T49" fmla="*/ 224 h 377"/>
                <a:gd name="T50" fmla="*/ 82 w 394"/>
                <a:gd name="T51" fmla="*/ 238 h 377"/>
                <a:gd name="T52" fmla="*/ 99 w 394"/>
                <a:gd name="T53" fmla="*/ 274 h 377"/>
                <a:gd name="T54" fmla="*/ 117 w 394"/>
                <a:gd name="T55" fmla="*/ 285 h 377"/>
                <a:gd name="T56" fmla="*/ 106 w 394"/>
                <a:gd name="T57" fmla="*/ 305 h 377"/>
                <a:gd name="T58" fmla="*/ 93 w 394"/>
                <a:gd name="T59" fmla="*/ 325 h 377"/>
                <a:gd name="T60" fmla="*/ 82 w 394"/>
                <a:gd name="T61" fmla="*/ 356 h 377"/>
                <a:gd name="T62" fmla="*/ 111 w 394"/>
                <a:gd name="T63" fmla="*/ 366 h 377"/>
                <a:gd name="T64" fmla="*/ 135 w 394"/>
                <a:gd name="T65" fmla="*/ 345 h 377"/>
                <a:gd name="T66" fmla="*/ 176 w 394"/>
                <a:gd name="T67" fmla="*/ 361 h 377"/>
                <a:gd name="T68" fmla="*/ 187 w 394"/>
                <a:gd name="T69" fmla="*/ 376 h 377"/>
                <a:gd name="T70" fmla="*/ 246 w 394"/>
                <a:gd name="T71" fmla="*/ 376 h 377"/>
                <a:gd name="T72" fmla="*/ 252 w 394"/>
                <a:gd name="T73" fmla="*/ 376 h 377"/>
                <a:gd name="T74" fmla="*/ 257 w 394"/>
                <a:gd name="T75" fmla="*/ 356 h 377"/>
                <a:gd name="T76" fmla="*/ 270 w 394"/>
                <a:gd name="T77" fmla="*/ 32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4" h="377">
                  <a:moveTo>
                    <a:pt x="270" y="325"/>
                  </a:moveTo>
                  <a:lnTo>
                    <a:pt x="281" y="314"/>
                  </a:lnTo>
                  <a:lnTo>
                    <a:pt x="288" y="314"/>
                  </a:lnTo>
                  <a:lnTo>
                    <a:pt x="335" y="319"/>
                  </a:lnTo>
                  <a:lnTo>
                    <a:pt x="351" y="294"/>
                  </a:lnTo>
                  <a:lnTo>
                    <a:pt x="358" y="274"/>
                  </a:lnTo>
                  <a:lnTo>
                    <a:pt x="364" y="254"/>
                  </a:lnTo>
                  <a:lnTo>
                    <a:pt x="374" y="244"/>
                  </a:lnTo>
                  <a:lnTo>
                    <a:pt x="382" y="229"/>
                  </a:lnTo>
                  <a:lnTo>
                    <a:pt x="393" y="213"/>
                  </a:lnTo>
                  <a:lnTo>
                    <a:pt x="374" y="207"/>
                  </a:lnTo>
                  <a:lnTo>
                    <a:pt x="364" y="188"/>
                  </a:lnTo>
                  <a:lnTo>
                    <a:pt x="351" y="188"/>
                  </a:lnTo>
                  <a:lnTo>
                    <a:pt x="346" y="182"/>
                  </a:lnTo>
                  <a:lnTo>
                    <a:pt x="340" y="173"/>
                  </a:lnTo>
                  <a:lnTo>
                    <a:pt x="346" y="162"/>
                  </a:lnTo>
                  <a:lnTo>
                    <a:pt x="346" y="148"/>
                  </a:lnTo>
                  <a:lnTo>
                    <a:pt x="340" y="137"/>
                  </a:lnTo>
                  <a:lnTo>
                    <a:pt x="340" y="126"/>
                  </a:lnTo>
                  <a:lnTo>
                    <a:pt x="317" y="112"/>
                  </a:lnTo>
                  <a:lnTo>
                    <a:pt x="299" y="106"/>
                  </a:lnTo>
                  <a:lnTo>
                    <a:pt x="293" y="117"/>
                  </a:lnTo>
                  <a:lnTo>
                    <a:pt x="265" y="122"/>
                  </a:lnTo>
                  <a:lnTo>
                    <a:pt x="234" y="101"/>
                  </a:lnTo>
                  <a:lnTo>
                    <a:pt x="223" y="92"/>
                  </a:lnTo>
                  <a:lnTo>
                    <a:pt x="210" y="81"/>
                  </a:lnTo>
                  <a:lnTo>
                    <a:pt x="182" y="72"/>
                  </a:lnTo>
                  <a:lnTo>
                    <a:pt x="164" y="61"/>
                  </a:lnTo>
                  <a:lnTo>
                    <a:pt x="158" y="56"/>
                  </a:lnTo>
                  <a:lnTo>
                    <a:pt x="171" y="50"/>
                  </a:lnTo>
                  <a:lnTo>
                    <a:pt x="171" y="47"/>
                  </a:lnTo>
                  <a:lnTo>
                    <a:pt x="153" y="19"/>
                  </a:lnTo>
                  <a:lnTo>
                    <a:pt x="135" y="10"/>
                  </a:lnTo>
                  <a:lnTo>
                    <a:pt x="122" y="0"/>
                  </a:lnTo>
                  <a:lnTo>
                    <a:pt x="111" y="0"/>
                  </a:lnTo>
                  <a:lnTo>
                    <a:pt x="99" y="10"/>
                  </a:lnTo>
                  <a:lnTo>
                    <a:pt x="75" y="10"/>
                  </a:lnTo>
                  <a:lnTo>
                    <a:pt x="41" y="19"/>
                  </a:lnTo>
                  <a:lnTo>
                    <a:pt x="46" y="41"/>
                  </a:lnTo>
                  <a:lnTo>
                    <a:pt x="41" y="56"/>
                  </a:lnTo>
                  <a:lnTo>
                    <a:pt x="36" y="72"/>
                  </a:lnTo>
                  <a:lnTo>
                    <a:pt x="5" y="86"/>
                  </a:lnTo>
                  <a:lnTo>
                    <a:pt x="0" y="106"/>
                  </a:lnTo>
                  <a:lnTo>
                    <a:pt x="5" y="112"/>
                  </a:lnTo>
                  <a:lnTo>
                    <a:pt x="0" y="137"/>
                  </a:lnTo>
                  <a:lnTo>
                    <a:pt x="18" y="153"/>
                  </a:lnTo>
                  <a:lnTo>
                    <a:pt x="23" y="162"/>
                  </a:lnTo>
                  <a:lnTo>
                    <a:pt x="23" y="178"/>
                  </a:lnTo>
                  <a:lnTo>
                    <a:pt x="46" y="193"/>
                  </a:lnTo>
                  <a:lnTo>
                    <a:pt x="59" y="224"/>
                  </a:lnTo>
                  <a:lnTo>
                    <a:pt x="64" y="233"/>
                  </a:lnTo>
                  <a:lnTo>
                    <a:pt x="82" y="238"/>
                  </a:lnTo>
                  <a:lnTo>
                    <a:pt x="99" y="269"/>
                  </a:lnTo>
                  <a:lnTo>
                    <a:pt x="99" y="274"/>
                  </a:lnTo>
                  <a:lnTo>
                    <a:pt x="111" y="274"/>
                  </a:lnTo>
                  <a:lnTo>
                    <a:pt x="117" y="285"/>
                  </a:lnTo>
                  <a:lnTo>
                    <a:pt x="111" y="294"/>
                  </a:lnTo>
                  <a:lnTo>
                    <a:pt x="106" y="305"/>
                  </a:lnTo>
                  <a:lnTo>
                    <a:pt x="99" y="310"/>
                  </a:lnTo>
                  <a:lnTo>
                    <a:pt x="93" y="325"/>
                  </a:lnTo>
                  <a:lnTo>
                    <a:pt x="88" y="336"/>
                  </a:lnTo>
                  <a:lnTo>
                    <a:pt x="82" y="356"/>
                  </a:lnTo>
                  <a:lnTo>
                    <a:pt x="99" y="376"/>
                  </a:lnTo>
                  <a:lnTo>
                    <a:pt x="111" y="366"/>
                  </a:lnTo>
                  <a:lnTo>
                    <a:pt x="122" y="350"/>
                  </a:lnTo>
                  <a:lnTo>
                    <a:pt x="135" y="345"/>
                  </a:lnTo>
                  <a:lnTo>
                    <a:pt x="164" y="356"/>
                  </a:lnTo>
                  <a:lnTo>
                    <a:pt x="176" y="361"/>
                  </a:lnTo>
                  <a:lnTo>
                    <a:pt x="176" y="376"/>
                  </a:lnTo>
                  <a:lnTo>
                    <a:pt x="187" y="376"/>
                  </a:lnTo>
                  <a:lnTo>
                    <a:pt x="241" y="370"/>
                  </a:lnTo>
                  <a:lnTo>
                    <a:pt x="246" y="376"/>
                  </a:lnTo>
                  <a:lnTo>
                    <a:pt x="252" y="376"/>
                  </a:lnTo>
                  <a:lnTo>
                    <a:pt x="252" y="376"/>
                  </a:lnTo>
                  <a:lnTo>
                    <a:pt x="252" y="366"/>
                  </a:lnTo>
                  <a:lnTo>
                    <a:pt x="257" y="356"/>
                  </a:lnTo>
                  <a:lnTo>
                    <a:pt x="257" y="336"/>
                  </a:lnTo>
                  <a:lnTo>
                    <a:pt x="270" y="325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2FE430D-E73B-490A-9EB7-FDE685CA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472" y="4807738"/>
              <a:ext cx="732293" cy="1224588"/>
            </a:xfrm>
            <a:custGeom>
              <a:avLst/>
              <a:gdLst>
                <a:gd name="T0" fmla="*/ 368 w 400"/>
                <a:gd name="T1" fmla="*/ 208 h 685"/>
                <a:gd name="T2" fmla="*/ 375 w 400"/>
                <a:gd name="T3" fmla="*/ 217 h 685"/>
                <a:gd name="T4" fmla="*/ 375 w 400"/>
                <a:gd name="T5" fmla="*/ 309 h 685"/>
                <a:gd name="T6" fmla="*/ 391 w 400"/>
                <a:gd name="T7" fmla="*/ 318 h 685"/>
                <a:gd name="T8" fmla="*/ 391 w 400"/>
                <a:gd name="T9" fmla="*/ 329 h 685"/>
                <a:gd name="T10" fmla="*/ 368 w 400"/>
                <a:gd name="T11" fmla="*/ 365 h 685"/>
                <a:gd name="T12" fmla="*/ 357 w 400"/>
                <a:gd name="T13" fmla="*/ 360 h 685"/>
                <a:gd name="T14" fmla="*/ 334 w 400"/>
                <a:gd name="T15" fmla="*/ 360 h 685"/>
                <a:gd name="T16" fmla="*/ 282 w 400"/>
                <a:gd name="T17" fmla="*/ 379 h 685"/>
                <a:gd name="T18" fmla="*/ 251 w 400"/>
                <a:gd name="T19" fmla="*/ 399 h 685"/>
                <a:gd name="T20" fmla="*/ 228 w 400"/>
                <a:gd name="T21" fmla="*/ 430 h 685"/>
                <a:gd name="T22" fmla="*/ 240 w 400"/>
                <a:gd name="T23" fmla="*/ 471 h 685"/>
                <a:gd name="T24" fmla="*/ 246 w 400"/>
                <a:gd name="T25" fmla="*/ 480 h 685"/>
                <a:gd name="T26" fmla="*/ 251 w 400"/>
                <a:gd name="T27" fmla="*/ 516 h 685"/>
                <a:gd name="T28" fmla="*/ 222 w 400"/>
                <a:gd name="T29" fmla="*/ 547 h 685"/>
                <a:gd name="T30" fmla="*/ 181 w 400"/>
                <a:gd name="T31" fmla="*/ 561 h 685"/>
                <a:gd name="T32" fmla="*/ 152 w 400"/>
                <a:gd name="T33" fmla="*/ 603 h 685"/>
                <a:gd name="T34" fmla="*/ 147 w 400"/>
                <a:gd name="T35" fmla="*/ 622 h 685"/>
                <a:gd name="T36" fmla="*/ 124 w 400"/>
                <a:gd name="T37" fmla="*/ 673 h 685"/>
                <a:gd name="T38" fmla="*/ 95 w 400"/>
                <a:gd name="T39" fmla="*/ 684 h 685"/>
                <a:gd name="T40" fmla="*/ 30 w 400"/>
                <a:gd name="T41" fmla="*/ 678 h 685"/>
                <a:gd name="T42" fmla="*/ 7 w 400"/>
                <a:gd name="T43" fmla="*/ 664 h 685"/>
                <a:gd name="T44" fmla="*/ 7 w 400"/>
                <a:gd name="T45" fmla="*/ 648 h 685"/>
                <a:gd name="T46" fmla="*/ 0 w 400"/>
                <a:gd name="T47" fmla="*/ 622 h 685"/>
                <a:gd name="T48" fmla="*/ 0 w 400"/>
                <a:gd name="T49" fmla="*/ 597 h 685"/>
                <a:gd name="T50" fmla="*/ 7 w 400"/>
                <a:gd name="T51" fmla="*/ 586 h 685"/>
                <a:gd name="T52" fmla="*/ 30 w 400"/>
                <a:gd name="T53" fmla="*/ 586 h 685"/>
                <a:gd name="T54" fmla="*/ 46 w 400"/>
                <a:gd name="T55" fmla="*/ 561 h 685"/>
                <a:gd name="T56" fmla="*/ 77 w 400"/>
                <a:gd name="T57" fmla="*/ 511 h 685"/>
                <a:gd name="T58" fmla="*/ 71 w 400"/>
                <a:gd name="T59" fmla="*/ 491 h 685"/>
                <a:gd name="T60" fmla="*/ 53 w 400"/>
                <a:gd name="T61" fmla="*/ 451 h 685"/>
                <a:gd name="T62" fmla="*/ 77 w 400"/>
                <a:gd name="T63" fmla="*/ 451 h 685"/>
                <a:gd name="T64" fmla="*/ 88 w 400"/>
                <a:gd name="T65" fmla="*/ 435 h 685"/>
                <a:gd name="T66" fmla="*/ 129 w 400"/>
                <a:gd name="T67" fmla="*/ 435 h 685"/>
                <a:gd name="T68" fmla="*/ 141 w 400"/>
                <a:gd name="T69" fmla="*/ 410 h 685"/>
                <a:gd name="T70" fmla="*/ 134 w 400"/>
                <a:gd name="T71" fmla="*/ 365 h 685"/>
                <a:gd name="T72" fmla="*/ 111 w 400"/>
                <a:gd name="T73" fmla="*/ 343 h 685"/>
                <a:gd name="T74" fmla="*/ 100 w 400"/>
                <a:gd name="T75" fmla="*/ 318 h 685"/>
                <a:gd name="T76" fmla="*/ 71 w 400"/>
                <a:gd name="T77" fmla="*/ 198 h 685"/>
                <a:gd name="T78" fmla="*/ 30 w 400"/>
                <a:gd name="T79" fmla="*/ 127 h 685"/>
                <a:gd name="T80" fmla="*/ 17 w 400"/>
                <a:gd name="T81" fmla="*/ 91 h 685"/>
                <a:gd name="T82" fmla="*/ 0 w 400"/>
                <a:gd name="T83" fmla="*/ 61 h 685"/>
                <a:gd name="T84" fmla="*/ 23 w 400"/>
                <a:gd name="T85" fmla="*/ 36 h 685"/>
                <a:gd name="T86" fmla="*/ 64 w 400"/>
                <a:gd name="T87" fmla="*/ 41 h 685"/>
                <a:gd name="T88" fmla="*/ 77 w 400"/>
                <a:gd name="T89" fmla="*/ 61 h 685"/>
                <a:gd name="T90" fmla="*/ 141 w 400"/>
                <a:gd name="T91" fmla="*/ 55 h 685"/>
                <a:gd name="T92" fmla="*/ 152 w 400"/>
                <a:gd name="T93" fmla="*/ 61 h 685"/>
                <a:gd name="T94" fmla="*/ 152 w 400"/>
                <a:gd name="T95" fmla="*/ 52 h 685"/>
                <a:gd name="T96" fmla="*/ 158 w 400"/>
                <a:gd name="T97" fmla="*/ 21 h 685"/>
                <a:gd name="T98" fmla="*/ 181 w 400"/>
                <a:gd name="T99" fmla="*/ 0 h 685"/>
                <a:gd name="T100" fmla="*/ 235 w 400"/>
                <a:gd name="T101" fmla="*/ 5 h 685"/>
                <a:gd name="T102" fmla="*/ 228 w 400"/>
                <a:gd name="T103" fmla="*/ 30 h 685"/>
                <a:gd name="T104" fmla="*/ 235 w 400"/>
                <a:gd name="T105" fmla="*/ 46 h 685"/>
                <a:gd name="T106" fmla="*/ 222 w 400"/>
                <a:gd name="T107" fmla="*/ 61 h 685"/>
                <a:gd name="T108" fmla="*/ 199 w 400"/>
                <a:gd name="T109" fmla="*/ 91 h 685"/>
                <a:gd name="T110" fmla="*/ 204 w 400"/>
                <a:gd name="T111" fmla="*/ 122 h 685"/>
                <a:gd name="T112" fmla="*/ 217 w 400"/>
                <a:gd name="T113" fmla="*/ 142 h 685"/>
                <a:gd name="T114" fmla="*/ 246 w 400"/>
                <a:gd name="T115" fmla="*/ 147 h 685"/>
                <a:gd name="T116" fmla="*/ 292 w 400"/>
                <a:gd name="T117" fmla="*/ 162 h 685"/>
                <a:gd name="T118" fmla="*/ 339 w 400"/>
                <a:gd name="T119" fmla="*/ 187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0" h="685">
                  <a:moveTo>
                    <a:pt x="339" y="187"/>
                  </a:moveTo>
                  <a:lnTo>
                    <a:pt x="368" y="208"/>
                  </a:lnTo>
                  <a:lnTo>
                    <a:pt x="381" y="208"/>
                  </a:lnTo>
                  <a:lnTo>
                    <a:pt x="375" y="217"/>
                  </a:lnTo>
                  <a:lnTo>
                    <a:pt x="368" y="304"/>
                  </a:lnTo>
                  <a:lnTo>
                    <a:pt x="375" y="309"/>
                  </a:lnTo>
                  <a:lnTo>
                    <a:pt x="381" y="324"/>
                  </a:lnTo>
                  <a:lnTo>
                    <a:pt x="391" y="318"/>
                  </a:lnTo>
                  <a:lnTo>
                    <a:pt x="399" y="324"/>
                  </a:lnTo>
                  <a:lnTo>
                    <a:pt x="391" y="329"/>
                  </a:lnTo>
                  <a:lnTo>
                    <a:pt x="368" y="360"/>
                  </a:lnTo>
                  <a:lnTo>
                    <a:pt x="368" y="365"/>
                  </a:lnTo>
                  <a:lnTo>
                    <a:pt x="363" y="365"/>
                  </a:lnTo>
                  <a:lnTo>
                    <a:pt x="357" y="360"/>
                  </a:lnTo>
                  <a:lnTo>
                    <a:pt x="345" y="360"/>
                  </a:lnTo>
                  <a:lnTo>
                    <a:pt x="334" y="360"/>
                  </a:lnTo>
                  <a:lnTo>
                    <a:pt x="310" y="360"/>
                  </a:lnTo>
                  <a:lnTo>
                    <a:pt x="282" y="379"/>
                  </a:lnTo>
                  <a:lnTo>
                    <a:pt x="264" y="390"/>
                  </a:lnTo>
                  <a:lnTo>
                    <a:pt x="251" y="399"/>
                  </a:lnTo>
                  <a:lnTo>
                    <a:pt x="246" y="410"/>
                  </a:lnTo>
                  <a:lnTo>
                    <a:pt x="228" y="430"/>
                  </a:lnTo>
                  <a:lnTo>
                    <a:pt x="235" y="441"/>
                  </a:lnTo>
                  <a:lnTo>
                    <a:pt x="240" y="471"/>
                  </a:lnTo>
                  <a:lnTo>
                    <a:pt x="240" y="477"/>
                  </a:lnTo>
                  <a:lnTo>
                    <a:pt x="246" y="480"/>
                  </a:lnTo>
                  <a:lnTo>
                    <a:pt x="246" y="505"/>
                  </a:lnTo>
                  <a:lnTo>
                    <a:pt x="251" y="516"/>
                  </a:lnTo>
                  <a:lnTo>
                    <a:pt x="228" y="541"/>
                  </a:lnTo>
                  <a:lnTo>
                    <a:pt x="222" y="547"/>
                  </a:lnTo>
                  <a:lnTo>
                    <a:pt x="194" y="558"/>
                  </a:lnTo>
                  <a:lnTo>
                    <a:pt x="181" y="561"/>
                  </a:lnTo>
                  <a:lnTo>
                    <a:pt x="158" y="592"/>
                  </a:lnTo>
                  <a:lnTo>
                    <a:pt x="152" y="603"/>
                  </a:lnTo>
                  <a:lnTo>
                    <a:pt x="147" y="612"/>
                  </a:lnTo>
                  <a:lnTo>
                    <a:pt x="147" y="622"/>
                  </a:lnTo>
                  <a:lnTo>
                    <a:pt x="141" y="637"/>
                  </a:lnTo>
                  <a:lnTo>
                    <a:pt x="124" y="673"/>
                  </a:lnTo>
                  <a:lnTo>
                    <a:pt x="118" y="678"/>
                  </a:lnTo>
                  <a:lnTo>
                    <a:pt x="95" y="684"/>
                  </a:lnTo>
                  <a:lnTo>
                    <a:pt x="46" y="684"/>
                  </a:lnTo>
                  <a:lnTo>
                    <a:pt x="30" y="678"/>
                  </a:lnTo>
                  <a:lnTo>
                    <a:pt x="17" y="673"/>
                  </a:lnTo>
                  <a:lnTo>
                    <a:pt x="7" y="664"/>
                  </a:lnTo>
                  <a:lnTo>
                    <a:pt x="7" y="653"/>
                  </a:lnTo>
                  <a:lnTo>
                    <a:pt x="7" y="648"/>
                  </a:lnTo>
                  <a:lnTo>
                    <a:pt x="7" y="637"/>
                  </a:lnTo>
                  <a:lnTo>
                    <a:pt x="0" y="622"/>
                  </a:lnTo>
                  <a:lnTo>
                    <a:pt x="0" y="612"/>
                  </a:lnTo>
                  <a:lnTo>
                    <a:pt x="0" y="597"/>
                  </a:lnTo>
                  <a:lnTo>
                    <a:pt x="0" y="592"/>
                  </a:lnTo>
                  <a:lnTo>
                    <a:pt x="7" y="586"/>
                  </a:lnTo>
                  <a:lnTo>
                    <a:pt x="17" y="592"/>
                  </a:lnTo>
                  <a:lnTo>
                    <a:pt x="30" y="586"/>
                  </a:lnTo>
                  <a:lnTo>
                    <a:pt x="41" y="572"/>
                  </a:lnTo>
                  <a:lnTo>
                    <a:pt x="46" y="561"/>
                  </a:lnTo>
                  <a:lnTo>
                    <a:pt x="59" y="541"/>
                  </a:lnTo>
                  <a:lnTo>
                    <a:pt x="77" y="511"/>
                  </a:lnTo>
                  <a:lnTo>
                    <a:pt x="71" y="502"/>
                  </a:lnTo>
                  <a:lnTo>
                    <a:pt x="71" y="491"/>
                  </a:lnTo>
                  <a:lnTo>
                    <a:pt x="41" y="466"/>
                  </a:lnTo>
                  <a:lnTo>
                    <a:pt x="53" y="451"/>
                  </a:lnTo>
                  <a:lnTo>
                    <a:pt x="59" y="451"/>
                  </a:lnTo>
                  <a:lnTo>
                    <a:pt x="77" y="451"/>
                  </a:lnTo>
                  <a:lnTo>
                    <a:pt x="82" y="446"/>
                  </a:lnTo>
                  <a:lnTo>
                    <a:pt x="88" y="435"/>
                  </a:lnTo>
                  <a:lnTo>
                    <a:pt x="95" y="435"/>
                  </a:lnTo>
                  <a:lnTo>
                    <a:pt x="129" y="435"/>
                  </a:lnTo>
                  <a:lnTo>
                    <a:pt x="134" y="421"/>
                  </a:lnTo>
                  <a:lnTo>
                    <a:pt x="141" y="410"/>
                  </a:lnTo>
                  <a:lnTo>
                    <a:pt x="147" y="374"/>
                  </a:lnTo>
                  <a:lnTo>
                    <a:pt x="134" y="365"/>
                  </a:lnTo>
                  <a:lnTo>
                    <a:pt x="124" y="360"/>
                  </a:lnTo>
                  <a:lnTo>
                    <a:pt x="111" y="343"/>
                  </a:lnTo>
                  <a:lnTo>
                    <a:pt x="106" y="334"/>
                  </a:lnTo>
                  <a:lnTo>
                    <a:pt x="100" y="318"/>
                  </a:lnTo>
                  <a:lnTo>
                    <a:pt x="82" y="243"/>
                  </a:lnTo>
                  <a:lnTo>
                    <a:pt x="71" y="198"/>
                  </a:lnTo>
                  <a:lnTo>
                    <a:pt x="41" y="172"/>
                  </a:lnTo>
                  <a:lnTo>
                    <a:pt x="30" y="127"/>
                  </a:lnTo>
                  <a:lnTo>
                    <a:pt x="30" y="111"/>
                  </a:lnTo>
                  <a:lnTo>
                    <a:pt x="17" y="91"/>
                  </a:lnTo>
                  <a:lnTo>
                    <a:pt x="12" y="81"/>
                  </a:lnTo>
                  <a:lnTo>
                    <a:pt x="0" y="61"/>
                  </a:lnTo>
                  <a:lnTo>
                    <a:pt x="12" y="52"/>
                  </a:lnTo>
                  <a:lnTo>
                    <a:pt x="23" y="36"/>
                  </a:lnTo>
                  <a:lnTo>
                    <a:pt x="35" y="30"/>
                  </a:lnTo>
                  <a:lnTo>
                    <a:pt x="64" y="41"/>
                  </a:lnTo>
                  <a:lnTo>
                    <a:pt x="77" y="46"/>
                  </a:lnTo>
                  <a:lnTo>
                    <a:pt x="77" y="61"/>
                  </a:lnTo>
                  <a:lnTo>
                    <a:pt x="88" y="61"/>
                  </a:lnTo>
                  <a:lnTo>
                    <a:pt x="141" y="55"/>
                  </a:lnTo>
                  <a:lnTo>
                    <a:pt x="147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52"/>
                  </a:lnTo>
                  <a:lnTo>
                    <a:pt x="158" y="41"/>
                  </a:lnTo>
                  <a:lnTo>
                    <a:pt x="158" y="21"/>
                  </a:lnTo>
                  <a:lnTo>
                    <a:pt x="170" y="1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235" y="5"/>
                  </a:lnTo>
                  <a:lnTo>
                    <a:pt x="228" y="16"/>
                  </a:lnTo>
                  <a:lnTo>
                    <a:pt x="228" y="30"/>
                  </a:lnTo>
                  <a:lnTo>
                    <a:pt x="235" y="36"/>
                  </a:lnTo>
                  <a:lnTo>
                    <a:pt x="235" y="46"/>
                  </a:lnTo>
                  <a:lnTo>
                    <a:pt x="228" y="55"/>
                  </a:lnTo>
                  <a:lnTo>
                    <a:pt x="222" y="61"/>
                  </a:lnTo>
                  <a:lnTo>
                    <a:pt x="212" y="77"/>
                  </a:lnTo>
                  <a:lnTo>
                    <a:pt x="199" y="91"/>
                  </a:lnTo>
                  <a:lnTo>
                    <a:pt x="199" y="117"/>
                  </a:lnTo>
                  <a:lnTo>
                    <a:pt x="204" y="122"/>
                  </a:lnTo>
                  <a:lnTo>
                    <a:pt x="204" y="131"/>
                  </a:lnTo>
                  <a:lnTo>
                    <a:pt x="217" y="142"/>
                  </a:lnTo>
                  <a:lnTo>
                    <a:pt x="228" y="147"/>
                  </a:lnTo>
                  <a:lnTo>
                    <a:pt x="246" y="147"/>
                  </a:lnTo>
                  <a:lnTo>
                    <a:pt x="269" y="147"/>
                  </a:lnTo>
                  <a:lnTo>
                    <a:pt x="292" y="162"/>
                  </a:lnTo>
                  <a:lnTo>
                    <a:pt x="305" y="172"/>
                  </a:lnTo>
                  <a:lnTo>
                    <a:pt x="339" y="187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944527F-D6F7-44D5-B3F4-0E62FF068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753" y="1308916"/>
              <a:ext cx="1106066" cy="1314709"/>
            </a:xfrm>
            <a:custGeom>
              <a:avLst/>
              <a:gdLst>
                <a:gd name="T0" fmla="*/ 99 w 604"/>
                <a:gd name="T1" fmla="*/ 542 h 735"/>
                <a:gd name="T2" fmla="*/ 63 w 604"/>
                <a:gd name="T3" fmla="*/ 548 h 735"/>
                <a:gd name="T4" fmla="*/ 46 w 604"/>
                <a:gd name="T5" fmla="*/ 573 h 735"/>
                <a:gd name="T6" fmla="*/ 46 w 604"/>
                <a:gd name="T7" fmla="*/ 598 h 735"/>
                <a:gd name="T8" fmla="*/ 52 w 604"/>
                <a:gd name="T9" fmla="*/ 623 h 735"/>
                <a:gd name="T10" fmla="*/ 75 w 604"/>
                <a:gd name="T11" fmla="*/ 679 h 735"/>
                <a:gd name="T12" fmla="*/ 117 w 604"/>
                <a:gd name="T13" fmla="*/ 694 h 735"/>
                <a:gd name="T14" fmla="*/ 151 w 604"/>
                <a:gd name="T15" fmla="*/ 708 h 735"/>
                <a:gd name="T16" fmla="*/ 221 w 604"/>
                <a:gd name="T17" fmla="*/ 705 h 735"/>
                <a:gd name="T18" fmla="*/ 239 w 604"/>
                <a:gd name="T19" fmla="*/ 734 h 735"/>
                <a:gd name="T20" fmla="*/ 286 w 604"/>
                <a:gd name="T21" fmla="*/ 724 h 735"/>
                <a:gd name="T22" fmla="*/ 309 w 604"/>
                <a:gd name="T23" fmla="*/ 719 h 735"/>
                <a:gd name="T24" fmla="*/ 322 w 604"/>
                <a:gd name="T25" fmla="*/ 679 h 735"/>
                <a:gd name="T26" fmla="*/ 338 w 604"/>
                <a:gd name="T27" fmla="*/ 649 h 735"/>
                <a:gd name="T28" fmla="*/ 361 w 604"/>
                <a:gd name="T29" fmla="*/ 613 h 735"/>
                <a:gd name="T30" fmla="*/ 397 w 604"/>
                <a:gd name="T31" fmla="*/ 613 h 735"/>
                <a:gd name="T32" fmla="*/ 450 w 604"/>
                <a:gd name="T33" fmla="*/ 598 h 735"/>
                <a:gd name="T34" fmla="*/ 491 w 604"/>
                <a:gd name="T35" fmla="*/ 602 h 735"/>
                <a:gd name="T36" fmla="*/ 525 w 604"/>
                <a:gd name="T37" fmla="*/ 568 h 735"/>
                <a:gd name="T38" fmla="*/ 556 w 604"/>
                <a:gd name="T39" fmla="*/ 573 h 735"/>
                <a:gd name="T40" fmla="*/ 585 w 604"/>
                <a:gd name="T41" fmla="*/ 602 h 735"/>
                <a:gd name="T42" fmla="*/ 603 w 604"/>
                <a:gd name="T43" fmla="*/ 557 h 735"/>
                <a:gd name="T44" fmla="*/ 567 w 604"/>
                <a:gd name="T45" fmla="*/ 501 h 735"/>
                <a:gd name="T46" fmla="*/ 532 w 604"/>
                <a:gd name="T47" fmla="*/ 456 h 735"/>
                <a:gd name="T48" fmla="*/ 473 w 604"/>
                <a:gd name="T49" fmla="*/ 450 h 735"/>
                <a:gd name="T50" fmla="*/ 450 w 604"/>
                <a:gd name="T51" fmla="*/ 394 h 735"/>
                <a:gd name="T52" fmla="*/ 455 w 604"/>
                <a:gd name="T53" fmla="*/ 349 h 735"/>
                <a:gd name="T54" fmla="*/ 491 w 604"/>
                <a:gd name="T55" fmla="*/ 375 h 735"/>
                <a:gd name="T56" fmla="*/ 509 w 604"/>
                <a:gd name="T57" fmla="*/ 349 h 735"/>
                <a:gd name="T58" fmla="*/ 509 w 604"/>
                <a:gd name="T59" fmla="*/ 299 h 735"/>
                <a:gd name="T60" fmla="*/ 486 w 604"/>
                <a:gd name="T61" fmla="*/ 248 h 735"/>
                <a:gd name="T62" fmla="*/ 473 w 604"/>
                <a:gd name="T63" fmla="*/ 187 h 735"/>
                <a:gd name="T64" fmla="*/ 514 w 604"/>
                <a:gd name="T65" fmla="*/ 120 h 735"/>
                <a:gd name="T66" fmla="*/ 468 w 604"/>
                <a:gd name="T67" fmla="*/ 75 h 735"/>
                <a:gd name="T68" fmla="*/ 462 w 604"/>
                <a:gd name="T69" fmla="*/ 14 h 735"/>
                <a:gd name="T70" fmla="*/ 439 w 604"/>
                <a:gd name="T71" fmla="*/ 5 h 735"/>
                <a:gd name="T72" fmla="*/ 361 w 604"/>
                <a:gd name="T73" fmla="*/ 66 h 735"/>
                <a:gd name="T74" fmla="*/ 351 w 604"/>
                <a:gd name="T75" fmla="*/ 117 h 735"/>
                <a:gd name="T76" fmla="*/ 315 w 604"/>
                <a:gd name="T77" fmla="*/ 147 h 735"/>
                <a:gd name="T78" fmla="*/ 298 w 604"/>
                <a:gd name="T79" fmla="*/ 192 h 735"/>
                <a:gd name="T80" fmla="*/ 309 w 604"/>
                <a:gd name="T81" fmla="*/ 232 h 735"/>
                <a:gd name="T82" fmla="*/ 262 w 604"/>
                <a:gd name="T83" fmla="*/ 274 h 735"/>
                <a:gd name="T84" fmla="*/ 210 w 604"/>
                <a:gd name="T85" fmla="*/ 263 h 735"/>
                <a:gd name="T86" fmla="*/ 163 w 604"/>
                <a:gd name="T87" fmla="*/ 268 h 735"/>
                <a:gd name="T88" fmla="*/ 122 w 604"/>
                <a:gd name="T89" fmla="*/ 274 h 735"/>
                <a:gd name="T90" fmla="*/ 127 w 604"/>
                <a:gd name="T91" fmla="*/ 313 h 735"/>
                <a:gd name="T92" fmla="*/ 122 w 604"/>
                <a:gd name="T93" fmla="*/ 360 h 735"/>
                <a:gd name="T94" fmla="*/ 81 w 604"/>
                <a:gd name="T95" fmla="*/ 375 h 735"/>
                <a:gd name="T96" fmla="*/ 63 w 604"/>
                <a:gd name="T97" fmla="*/ 394 h 735"/>
                <a:gd name="T98" fmla="*/ 0 w 604"/>
                <a:gd name="T99" fmla="*/ 400 h 735"/>
                <a:gd name="T100" fmla="*/ 23 w 604"/>
                <a:gd name="T101" fmla="*/ 431 h 735"/>
                <a:gd name="T102" fmla="*/ 39 w 604"/>
                <a:gd name="T103" fmla="*/ 481 h 735"/>
                <a:gd name="T104" fmla="*/ 81 w 604"/>
                <a:gd name="T105" fmla="*/ 501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4" h="735">
                  <a:moveTo>
                    <a:pt x="93" y="526"/>
                  </a:moveTo>
                  <a:lnTo>
                    <a:pt x="99" y="537"/>
                  </a:lnTo>
                  <a:lnTo>
                    <a:pt x="99" y="542"/>
                  </a:lnTo>
                  <a:lnTo>
                    <a:pt x="86" y="537"/>
                  </a:lnTo>
                  <a:lnTo>
                    <a:pt x="70" y="537"/>
                  </a:lnTo>
                  <a:lnTo>
                    <a:pt x="63" y="548"/>
                  </a:lnTo>
                  <a:lnTo>
                    <a:pt x="63" y="557"/>
                  </a:lnTo>
                  <a:lnTo>
                    <a:pt x="52" y="573"/>
                  </a:lnTo>
                  <a:lnTo>
                    <a:pt x="46" y="573"/>
                  </a:lnTo>
                  <a:lnTo>
                    <a:pt x="39" y="582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52" y="607"/>
                  </a:lnTo>
                  <a:lnTo>
                    <a:pt x="46" y="613"/>
                  </a:lnTo>
                  <a:lnTo>
                    <a:pt x="52" y="623"/>
                  </a:lnTo>
                  <a:lnTo>
                    <a:pt x="46" y="638"/>
                  </a:lnTo>
                  <a:lnTo>
                    <a:pt x="63" y="658"/>
                  </a:lnTo>
                  <a:lnTo>
                    <a:pt x="75" y="679"/>
                  </a:lnTo>
                  <a:lnTo>
                    <a:pt x="104" y="688"/>
                  </a:lnTo>
                  <a:lnTo>
                    <a:pt x="109" y="688"/>
                  </a:lnTo>
                  <a:lnTo>
                    <a:pt x="117" y="694"/>
                  </a:lnTo>
                  <a:lnTo>
                    <a:pt x="127" y="694"/>
                  </a:lnTo>
                  <a:lnTo>
                    <a:pt x="145" y="708"/>
                  </a:lnTo>
                  <a:lnTo>
                    <a:pt x="151" y="708"/>
                  </a:lnTo>
                  <a:lnTo>
                    <a:pt x="181" y="705"/>
                  </a:lnTo>
                  <a:lnTo>
                    <a:pt x="210" y="714"/>
                  </a:lnTo>
                  <a:lnTo>
                    <a:pt x="221" y="705"/>
                  </a:lnTo>
                  <a:lnTo>
                    <a:pt x="228" y="708"/>
                  </a:lnTo>
                  <a:lnTo>
                    <a:pt x="228" y="719"/>
                  </a:lnTo>
                  <a:lnTo>
                    <a:pt x="239" y="734"/>
                  </a:lnTo>
                  <a:lnTo>
                    <a:pt x="262" y="724"/>
                  </a:lnTo>
                  <a:lnTo>
                    <a:pt x="268" y="730"/>
                  </a:lnTo>
                  <a:lnTo>
                    <a:pt x="286" y="724"/>
                  </a:lnTo>
                  <a:lnTo>
                    <a:pt x="298" y="719"/>
                  </a:lnTo>
                  <a:lnTo>
                    <a:pt x="304" y="719"/>
                  </a:lnTo>
                  <a:lnTo>
                    <a:pt x="309" y="719"/>
                  </a:lnTo>
                  <a:lnTo>
                    <a:pt x="322" y="708"/>
                  </a:lnTo>
                  <a:lnTo>
                    <a:pt x="315" y="688"/>
                  </a:lnTo>
                  <a:lnTo>
                    <a:pt x="322" y="679"/>
                  </a:lnTo>
                  <a:lnTo>
                    <a:pt x="327" y="663"/>
                  </a:lnTo>
                  <a:lnTo>
                    <a:pt x="327" y="654"/>
                  </a:lnTo>
                  <a:lnTo>
                    <a:pt x="338" y="649"/>
                  </a:lnTo>
                  <a:lnTo>
                    <a:pt x="351" y="633"/>
                  </a:lnTo>
                  <a:lnTo>
                    <a:pt x="356" y="623"/>
                  </a:lnTo>
                  <a:lnTo>
                    <a:pt x="361" y="613"/>
                  </a:lnTo>
                  <a:lnTo>
                    <a:pt x="374" y="598"/>
                  </a:lnTo>
                  <a:lnTo>
                    <a:pt x="392" y="613"/>
                  </a:lnTo>
                  <a:lnTo>
                    <a:pt x="397" y="613"/>
                  </a:lnTo>
                  <a:lnTo>
                    <a:pt x="408" y="602"/>
                  </a:lnTo>
                  <a:lnTo>
                    <a:pt x="426" y="607"/>
                  </a:lnTo>
                  <a:lnTo>
                    <a:pt x="450" y="598"/>
                  </a:lnTo>
                  <a:lnTo>
                    <a:pt x="462" y="593"/>
                  </a:lnTo>
                  <a:lnTo>
                    <a:pt x="478" y="593"/>
                  </a:lnTo>
                  <a:lnTo>
                    <a:pt x="491" y="602"/>
                  </a:lnTo>
                  <a:lnTo>
                    <a:pt x="496" y="602"/>
                  </a:lnTo>
                  <a:lnTo>
                    <a:pt x="520" y="582"/>
                  </a:lnTo>
                  <a:lnTo>
                    <a:pt x="525" y="568"/>
                  </a:lnTo>
                  <a:lnTo>
                    <a:pt x="525" y="568"/>
                  </a:lnTo>
                  <a:lnTo>
                    <a:pt x="543" y="568"/>
                  </a:lnTo>
                  <a:lnTo>
                    <a:pt x="556" y="573"/>
                  </a:lnTo>
                  <a:lnTo>
                    <a:pt x="561" y="593"/>
                  </a:lnTo>
                  <a:lnTo>
                    <a:pt x="579" y="602"/>
                  </a:lnTo>
                  <a:lnTo>
                    <a:pt x="585" y="602"/>
                  </a:lnTo>
                  <a:lnTo>
                    <a:pt x="590" y="598"/>
                  </a:lnTo>
                  <a:lnTo>
                    <a:pt x="590" y="582"/>
                  </a:lnTo>
                  <a:lnTo>
                    <a:pt x="603" y="557"/>
                  </a:lnTo>
                  <a:lnTo>
                    <a:pt x="603" y="551"/>
                  </a:lnTo>
                  <a:lnTo>
                    <a:pt x="597" y="532"/>
                  </a:lnTo>
                  <a:lnTo>
                    <a:pt x="567" y="501"/>
                  </a:lnTo>
                  <a:lnTo>
                    <a:pt x="556" y="492"/>
                  </a:lnTo>
                  <a:lnTo>
                    <a:pt x="549" y="470"/>
                  </a:lnTo>
                  <a:lnTo>
                    <a:pt x="532" y="456"/>
                  </a:lnTo>
                  <a:lnTo>
                    <a:pt x="520" y="450"/>
                  </a:lnTo>
                  <a:lnTo>
                    <a:pt x="491" y="456"/>
                  </a:lnTo>
                  <a:lnTo>
                    <a:pt x="473" y="450"/>
                  </a:lnTo>
                  <a:lnTo>
                    <a:pt x="468" y="440"/>
                  </a:lnTo>
                  <a:lnTo>
                    <a:pt x="455" y="414"/>
                  </a:lnTo>
                  <a:lnTo>
                    <a:pt x="450" y="394"/>
                  </a:lnTo>
                  <a:lnTo>
                    <a:pt x="450" y="380"/>
                  </a:lnTo>
                  <a:lnTo>
                    <a:pt x="455" y="364"/>
                  </a:lnTo>
                  <a:lnTo>
                    <a:pt x="455" y="349"/>
                  </a:lnTo>
                  <a:lnTo>
                    <a:pt x="478" y="355"/>
                  </a:lnTo>
                  <a:lnTo>
                    <a:pt x="486" y="375"/>
                  </a:lnTo>
                  <a:lnTo>
                    <a:pt x="491" y="375"/>
                  </a:lnTo>
                  <a:lnTo>
                    <a:pt x="496" y="369"/>
                  </a:lnTo>
                  <a:lnTo>
                    <a:pt x="496" y="355"/>
                  </a:lnTo>
                  <a:lnTo>
                    <a:pt x="509" y="349"/>
                  </a:lnTo>
                  <a:lnTo>
                    <a:pt x="520" y="344"/>
                  </a:lnTo>
                  <a:lnTo>
                    <a:pt x="514" y="313"/>
                  </a:lnTo>
                  <a:lnTo>
                    <a:pt x="509" y="299"/>
                  </a:lnTo>
                  <a:lnTo>
                    <a:pt x="496" y="293"/>
                  </a:lnTo>
                  <a:lnTo>
                    <a:pt x="486" y="263"/>
                  </a:lnTo>
                  <a:lnTo>
                    <a:pt x="486" y="248"/>
                  </a:lnTo>
                  <a:lnTo>
                    <a:pt x="473" y="232"/>
                  </a:lnTo>
                  <a:lnTo>
                    <a:pt x="468" y="201"/>
                  </a:lnTo>
                  <a:lnTo>
                    <a:pt x="473" y="187"/>
                  </a:lnTo>
                  <a:lnTo>
                    <a:pt x="473" y="176"/>
                  </a:lnTo>
                  <a:lnTo>
                    <a:pt x="496" y="156"/>
                  </a:lnTo>
                  <a:lnTo>
                    <a:pt x="514" y="120"/>
                  </a:lnTo>
                  <a:lnTo>
                    <a:pt x="509" y="117"/>
                  </a:lnTo>
                  <a:lnTo>
                    <a:pt x="491" y="111"/>
                  </a:lnTo>
                  <a:lnTo>
                    <a:pt x="468" y="75"/>
                  </a:lnTo>
                  <a:lnTo>
                    <a:pt x="450" y="66"/>
                  </a:lnTo>
                  <a:lnTo>
                    <a:pt x="450" y="61"/>
                  </a:lnTo>
                  <a:lnTo>
                    <a:pt x="462" y="14"/>
                  </a:lnTo>
                  <a:lnTo>
                    <a:pt x="450" y="5"/>
                  </a:lnTo>
                  <a:lnTo>
                    <a:pt x="444" y="0"/>
                  </a:lnTo>
                  <a:lnTo>
                    <a:pt x="439" y="5"/>
                  </a:lnTo>
                  <a:lnTo>
                    <a:pt x="415" y="25"/>
                  </a:lnTo>
                  <a:lnTo>
                    <a:pt x="369" y="55"/>
                  </a:lnTo>
                  <a:lnTo>
                    <a:pt x="361" y="66"/>
                  </a:lnTo>
                  <a:lnTo>
                    <a:pt x="374" y="91"/>
                  </a:lnTo>
                  <a:lnTo>
                    <a:pt x="374" y="100"/>
                  </a:lnTo>
                  <a:lnTo>
                    <a:pt x="351" y="117"/>
                  </a:lnTo>
                  <a:lnTo>
                    <a:pt x="345" y="120"/>
                  </a:lnTo>
                  <a:lnTo>
                    <a:pt x="338" y="137"/>
                  </a:lnTo>
                  <a:lnTo>
                    <a:pt x="315" y="147"/>
                  </a:lnTo>
                  <a:lnTo>
                    <a:pt x="304" y="162"/>
                  </a:lnTo>
                  <a:lnTo>
                    <a:pt x="304" y="176"/>
                  </a:lnTo>
                  <a:lnTo>
                    <a:pt x="298" y="192"/>
                  </a:lnTo>
                  <a:lnTo>
                    <a:pt x="309" y="218"/>
                  </a:lnTo>
                  <a:lnTo>
                    <a:pt x="304" y="223"/>
                  </a:lnTo>
                  <a:lnTo>
                    <a:pt x="309" y="232"/>
                  </a:lnTo>
                  <a:lnTo>
                    <a:pt x="309" y="254"/>
                  </a:lnTo>
                  <a:lnTo>
                    <a:pt x="286" y="257"/>
                  </a:lnTo>
                  <a:lnTo>
                    <a:pt x="262" y="274"/>
                  </a:lnTo>
                  <a:lnTo>
                    <a:pt x="252" y="274"/>
                  </a:lnTo>
                  <a:lnTo>
                    <a:pt x="234" y="268"/>
                  </a:lnTo>
                  <a:lnTo>
                    <a:pt x="210" y="263"/>
                  </a:lnTo>
                  <a:lnTo>
                    <a:pt x="181" y="268"/>
                  </a:lnTo>
                  <a:lnTo>
                    <a:pt x="169" y="268"/>
                  </a:lnTo>
                  <a:lnTo>
                    <a:pt x="163" y="268"/>
                  </a:lnTo>
                  <a:lnTo>
                    <a:pt x="151" y="274"/>
                  </a:lnTo>
                  <a:lnTo>
                    <a:pt x="135" y="279"/>
                  </a:lnTo>
                  <a:lnTo>
                    <a:pt x="122" y="274"/>
                  </a:lnTo>
                  <a:lnTo>
                    <a:pt x="109" y="279"/>
                  </a:lnTo>
                  <a:lnTo>
                    <a:pt x="109" y="293"/>
                  </a:lnTo>
                  <a:lnTo>
                    <a:pt x="127" y="313"/>
                  </a:lnTo>
                  <a:lnTo>
                    <a:pt x="135" y="324"/>
                  </a:lnTo>
                  <a:lnTo>
                    <a:pt x="122" y="344"/>
                  </a:lnTo>
                  <a:lnTo>
                    <a:pt x="122" y="360"/>
                  </a:lnTo>
                  <a:lnTo>
                    <a:pt x="109" y="375"/>
                  </a:lnTo>
                  <a:lnTo>
                    <a:pt x="93" y="375"/>
                  </a:lnTo>
                  <a:lnTo>
                    <a:pt x="81" y="375"/>
                  </a:lnTo>
                  <a:lnTo>
                    <a:pt x="75" y="385"/>
                  </a:lnTo>
                  <a:lnTo>
                    <a:pt x="63" y="389"/>
                  </a:lnTo>
                  <a:lnTo>
                    <a:pt x="63" y="394"/>
                  </a:lnTo>
                  <a:lnTo>
                    <a:pt x="57" y="400"/>
                  </a:lnTo>
                  <a:lnTo>
                    <a:pt x="34" y="389"/>
                  </a:lnTo>
                  <a:lnTo>
                    <a:pt x="0" y="400"/>
                  </a:lnTo>
                  <a:lnTo>
                    <a:pt x="5" y="414"/>
                  </a:lnTo>
                  <a:lnTo>
                    <a:pt x="5" y="425"/>
                  </a:lnTo>
                  <a:lnTo>
                    <a:pt x="23" y="431"/>
                  </a:lnTo>
                  <a:lnTo>
                    <a:pt x="23" y="450"/>
                  </a:lnTo>
                  <a:lnTo>
                    <a:pt x="28" y="467"/>
                  </a:lnTo>
                  <a:lnTo>
                    <a:pt x="39" y="481"/>
                  </a:lnTo>
                  <a:lnTo>
                    <a:pt x="70" y="486"/>
                  </a:lnTo>
                  <a:lnTo>
                    <a:pt x="86" y="492"/>
                  </a:lnTo>
                  <a:lnTo>
                    <a:pt x="81" y="501"/>
                  </a:lnTo>
                  <a:lnTo>
                    <a:pt x="86" y="521"/>
                  </a:lnTo>
                  <a:lnTo>
                    <a:pt x="93" y="52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CE0390D-4D75-481F-8DEE-6B80D985A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004" y="1558075"/>
              <a:ext cx="462768" cy="249158"/>
            </a:xfrm>
            <a:custGeom>
              <a:avLst/>
              <a:gdLst>
                <a:gd name="T0" fmla="*/ 0 w 253"/>
                <a:gd name="T1" fmla="*/ 39 h 138"/>
                <a:gd name="T2" fmla="*/ 5 w 253"/>
                <a:gd name="T3" fmla="*/ 39 h 138"/>
                <a:gd name="T4" fmla="*/ 18 w 253"/>
                <a:gd name="T5" fmla="*/ 39 h 138"/>
                <a:gd name="T6" fmla="*/ 23 w 253"/>
                <a:gd name="T7" fmla="*/ 34 h 138"/>
                <a:gd name="T8" fmla="*/ 28 w 253"/>
                <a:gd name="T9" fmla="*/ 34 h 138"/>
                <a:gd name="T10" fmla="*/ 41 w 253"/>
                <a:gd name="T11" fmla="*/ 30 h 138"/>
                <a:gd name="T12" fmla="*/ 52 w 253"/>
                <a:gd name="T13" fmla="*/ 14 h 138"/>
                <a:gd name="T14" fmla="*/ 59 w 253"/>
                <a:gd name="T15" fmla="*/ 14 h 138"/>
                <a:gd name="T16" fmla="*/ 70 w 253"/>
                <a:gd name="T17" fmla="*/ 30 h 138"/>
                <a:gd name="T18" fmla="*/ 82 w 253"/>
                <a:gd name="T19" fmla="*/ 30 h 138"/>
                <a:gd name="T20" fmla="*/ 93 w 253"/>
                <a:gd name="T21" fmla="*/ 30 h 138"/>
                <a:gd name="T22" fmla="*/ 124 w 253"/>
                <a:gd name="T23" fmla="*/ 14 h 138"/>
                <a:gd name="T24" fmla="*/ 135 w 253"/>
                <a:gd name="T25" fmla="*/ 14 h 138"/>
                <a:gd name="T26" fmla="*/ 153 w 253"/>
                <a:gd name="T27" fmla="*/ 14 h 138"/>
                <a:gd name="T28" fmla="*/ 176 w 253"/>
                <a:gd name="T29" fmla="*/ 5 h 138"/>
                <a:gd name="T30" fmla="*/ 187 w 253"/>
                <a:gd name="T31" fmla="*/ 9 h 138"/>
                <a:gd name="T32" fmla="*/ 205 w 253"/>
                <a:gd name="T33" fmla="*/ 0 h 138"/>
                <a:gd name="T34" fmla="*/ 217 w 253"/>
                <a:gd name="T35" fmla="*/ 14 h 138"/>
                <a:gd name="T36" fmla="*/ 246 w 253"/>
                <a:gd name="T37" fmla="*/ 19 h 138"/>
                <a:gd name="T38" fmla="*/ 246 w 253"/>
                <a:gd name="T39" fmla="*/ 34 h 138"/>
                <a:gd name="T40" fmla="*/ 241 w 253"/>
                <a:gd name="T41" fmla="*/ 50 h 138"/>
                <a:gd name="T42" fmla="*/ 252 w 253"/>
                <a:gd name="T43" fmla="*/ 75 h 138"/>
                <a:gd name="T44" fmla="*/ 246 w 253"/>
                <a:gd name="T45" fmla="*/ 81 h 138"/>
                <a:gd name="T46" fmla="*/ 252 w 253"/>
                <a:gd name="T47" fmla="*/ 90 h 138"/>
                <a:gd name="T48" fmla="*/ 252 w 253"/>
                <a:gd name="T49" fmla="*/ 111 h 138"/>
                <a:gd name="T50" fmla="*/ 228 w 253"/>
                <a:gd name="T51" fmla="*/ 115 h 138"/>
                <a:gd name="T52" fmla="*/ 205 w 253"/>
                <a:gd name="T53" fmla="*/ 131 h 138"/>
                <a:gd name="T54" fmla="*/ 194 w 253"/>
                <a:gd name="T55" fmla="*/ 131 h 138"/>
                <a:gd name="T56" fmla="*/ 176 w 253"/>
                <a:gd name="T57" fmla="*/ 126 h 138"/>
                <a:gd name="T58" fmla="*/ 153 w 253"/>
                <a:gd name="T59" fmla="*/ 120 h 138"/>
                <a:gd name="T60" fmla="*/ 124 w 253"/>
                <a:gd name="T61" fmla="*/ 126 h 138"/>
                <a:gd name="T62" fmla="*/ 111 w 253"/>
                <a:gd name="T63" fmla="*/ 126 h 138"/>
                <a:gd name="T64" fmla="*/ 106 w 253"/>
                <a:gd name="T65" fmla="*/ 126 h 138"/>
                <a:gd name="T66" fmla="*/ 93 w 253"/>
                <a:gd name="T67" fmla="*/ 131 h 138"/>
                <a:gd name="T68" fmla="*/ 77 w 253"/>
                <a:gd name="T69" fmla="*/ 137 h 138"/>
                <a:gd name="T70" fmla="*/ 64 w 253"/>
                <a:gd name="T71" fmla="*/ 131 h 138"/>
                <a:gd name="T72" fmla="*/ 52 w 253"/>
                <a:gd name="T73" fmla="*/ 137 h 138"/>
                <a:gd name="T74" fmla="*/ 36 w 253"/>
                <a:gd name="T75" fmla="*/ 131 h 138"/>
                <a:gd name="T76" fmla="*/ 41 w 253"/>
                <a:gd name="T77" fmla="*/ 95 h 138"/>
                <a:gd name="T78" fmla="*/ 23 w 253"/>
                <a:gd name="T79" fmla="*/ 95 h 138"/>
                <a:gd name="T80" fmla="*/ 18 w 253"/>
                <a:gd name="T81" fmla="*/ 84 h 138"/>
                <a:gd name="T82" fmla="*/ 5 w 253"/>
                <a:gd name="T83" fmla="*/ 81 h 138"/>
                <a:gd name="T84" fmla="*/ 0 w 253"/>
                <a:gd name="T85" fmla="*/ 75 h 138"/>
                <a:gd name="T86" fmla="*/ 0 w 253"/>
                <a:gd name="T87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" h="138">
                  <a:moveTo>
                    <a:pt x="0" y="39"/>
                  </a:moveTo>
                  <a:lnTo>
                    <a:pt x="5" y="39"/>
                  </a:lnTo>
                  <a:lnTo>
                    <a:pt x="18" y="39"/>
                  </a:lnTo>
                  <a:lnTo>
                    <a:pt x="23" y="34"/>
                  </a:lnTo>
                  <a:lnTo>
                    <a:pt x="28" y="34"/>
                  </a:lnTo>
                  <a:lnTo>
                    <a:pt x="41" y="30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70" y="30"/>
                  </a:lnTo>
                  <a:lnTo>
                    <a:pt x="82" y="30"/>
                  </a:lnTo>
                  <a:lnTo>
                    <a:pt x="93" y="30"/>
                  </a:lnTo>
                  <a:lnTo>
                    <a:pt x="124" y="14"/>
                  </a:lnTo>
                  <a:lnTo>
                    <a:pt x="135" y="14"/>
                  </a:lnTo>
                  <a:lnTo>
                    <a:pt x="153" y="14"/>
                  </a:lnTo>
                  <a:lnTo>
                    <a:pt x="176" y="5"/>
                  </a:lnTo>
                  <a:lnTo>
                    <a:pt x="187" y="9"/>
                  </a:lnTo>
                  <a:lnTo>
                    <a:pt x="205" y="0"/>
                  </a:lnTo>
                  <a:lnTo>
                    <a:pt x="217" y="14"/>
                  </a:lnTo>
                  <a:lnTo>
                    <a:pt x="246" y="19"/>
                  </a:lnTo>
                  <a:lnTo>
                    <a:pt x="246" y="34"/>
                  </a:lnTo>
                  <a:lnTo>
                    <a:pt x="241" y="50"/>
                  </a:lnTo>
                  <a:lnTo>
                    <a:pt x="252" y="75"/>
                  </a:lnTo>
                  <a:lnTo>
                    <a:pt x="246" y="81"/>
                  </a:lnTo>
                  <a:lnTo>
                    <a:pt x="252" y="90"/>
                  </a:lnTo>
                  <a:lnTo>
                    <a:pt x="252" y="111"/>
                  </a:lnTo>
                  <a:lnTo>
                    <a:pt x="228" y="115"/>
                  </a:lnTo>
                  <a:lnTo>
                    <a:pt x="205" y="131"/>
                  </a:lnTo>
                  <a:lnTo>
                    <a:pt x="194" y="131"/>
                  </a:lnTo>
                  <a:lnTo>
                    <a:pt x="176" y="126"/>
                  </a:lnTo>
                  <a:lnTo>
                    <a:pt x="153" y="120"/>
                  </a:lnTo>
                  <a:lnTo>
                    <a:pt x="124" y="126"/>
                  </a:lnTo>
                  <a:lnTo>
                    <a:pt x="111" y="126"/>
                  </a:lnTo>
                  <a:lnTo>
                    <a:pt x="106" y="126"/>
                  </a:lnTo>
                  <a:lnTo>
                    <a:pt x="93" y="131"/>
                  </a:lnTo>
                  <a:lnTo>
                    <a:pt x="77" y="137"/>
                  </a:lnTo>
                  <a:lnTo>
                    <a:pt x="64" y="131"/>
                  </a:lnTo>
                  <a:lnTo>
                    <a:pt x="52" y="137"/>
                  </a:lnTo>
                  <a:lnTo>
                    <a:pt x="36" y="131"/>
                  </a:lnTo>
                  <a:lnTo>
                    <a:pt x="41" y="95"/>
                  </a:lnTo>
                  <a:lnTo>
                    <a:pt x="23" y="95"/>
                  </a:lnTo>
                  <a:lnTo>
                    <a:pt x="18" y="84"/>
                  </a:lnTo>
                  <a:lnTo>
                    <a:pt x="5" y="81"/>
                  </a:lnTo>
                  <a:lnTo>
                    <a:pt x="0" y="75"/>
                  </a:lnTo>
                  <a:lnTo>
                    <a:pt x="0" y="39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0FB5BB6-B53C-4414-80C2-0E826E52A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016" y="2324104"/>
              <a:ext cx="1126408" cy="463858"/>
            </a:xfrm>
            <a:custGeom>
              <a:avLst/>
              <a:gdLst>
                <a:gd name="T0" fmla="*/ 158 w 615"/>
                <a:gd name="T1" fmla="*/ 187 h 259"/>
                <a:gd name="T2" fmla="*/ 181 w 615"/>
                <a:gd name="T3" fmla="*/ 162 h 259"/>
                <a:gd name="T4" fmla="*/ 221 w 615"/>
                <a:gd name="T5" fmla="*/ 137 h 259"/>
                <a:gd name="T6" fmla="*/ 244 w 615"/>
                <a:gd name="T7" fmla="*/ 95 h 259"/>
                <a:gd name="T8" fmla="*/ 291 w 615"/>
                <a:gd name="T9" fmla="*/ 70 h 259"/>
                <a:gd name="T10" fmla="*/ 315 w 615"/>
                <a:gd name="T11" fmla="*/ 64 h 259"/>
                <a:gd name="T12" fmla="*/ 403 w 615"/>
                <a:gd name="T13" fmla="*/ 95 h 259"/>
                <a:gd name="T14" fmla="*/ 415 w 615"/>
                <a:gd name="T15" fmla="*/ 111 h 259"/>
                <a:gd name="T16" fmla="*/ 415 w 615"/>
                <a:gd name="T17" fmla="*/ 95 h 259"/>
                <a:gd name="T18" fmla="*/ 439 w 615"/>
                <a:gd name="T19" fmla="*/ 106 h 259"/>
                <a:gd name="T20" fmla="*/ 468 w 615"/>
                <a:gd name="T21" fmla="*/ 131 h 259"/>
                <a:gd name="T22" fmla="*/ 491 w 615"/>
                <a:gd name="T23" fmla="*/ 137 h 259"/>
                <a:gd name="T24" fmla="*/ 538 w 615"/>
                <a:gd name="T25" fmla="*/ 171 h 259"/>
                <a:gd name="T26" fmla="*/ 561 w 615"/>
                <a:gd name="T27" fmla="*/ 193 h 259"/>
                <a:gd name="T28" fmla="*/ 561 w 615"/>
                <a:gd name="T29" fmla="*/ 176 h 259"/>
                <a:gd name="T30" fmla="*/ 574 w 615"/>
                <a:gd name="T31" fmla="*/ 171 h 259"/>
                <a:gd name="T32" fmla="*/ 597 w 615"/>
                <a:gd name="T33" fmla="*/ 196 h 259"/>
                <a:gd name="T34" fmla="*/ 608 w 615"/>
                <a:gd name="T35" fmla="*/ 182 h 259"/>
                <a:gd name="T36" fmla="*/ 608 w 615"/>
                <a:gd name="T37" fmla="*/ 171 h 259"/>
                <a:gd name="T38" fmla="*/ 597 w 615"/>
                <a:gd name="T39" fmla="*/ 156 h 259"/>
                <a:gd name="T40" fmla="*/ 574 w 615"/>
                <a:gd name="T41" fmla="*/ 146 h 259"/>
                <a:gd name="T42" fmla="*/ 567 w 615"/>
                <a:gd name="T43" fmla="*/ 126 h 259"/>
                <a:gd name="T44" fmla="*/ 538 w 615"/>
                <a:gd name="T45" fmla="*/ 106 h 259"/>
                <a:gd name="T46" fmla="*/ 514 w 615"/>
                <a:gd name="T47" fmla="*/ 81 h 259"/>
                <a:gd name="T48" fmla="*/ 486 w 615"/>
                <a:gd name="T49" fmla="*/ 75 h 259"/>
                <a:gd name="T50" fmla="*/ 473 w 615"/>
                <a:gd name="T51" fmla="*/ 39 h 259"/>
                <a:gd name="T52" fmla="*/ 444 w 615"/>
                <a:gd name="T53" fmla="*/ 39 h 259"/>
                <a:gd name="T54" fmla="*/ 415 w 615"/>
                <a:gd name="T55" fmla="*/ 30 h 259"/>
                <a:gd name="T56" fmla="*/ 397 w 615"/>
                <a:gd name="T57" fmla="*/ 34 h 259"/>
                <a:gd name="T58" fmla="*/ 374 w 615"/>
                <a:gd name="T59" fmla="*/ 25 h 259"/>
                <a:gd name="T60" fmla="*/ 356 w 615"/>
                <a:gd name="T61" fmla="*/ 0 h 259"/>
                <a:gd name="T62" fmla="*/ 338 w 615"/>
                <a:gd name="T63" fmla="*/ 0 h 259"/>
                <a:gd name="T64" fmla="*/ 309 w 615"/>
                <a:gd name="T65" fmla="*/ 34 h 259"/>
                <a:gd name="T66" fmla="*/ 291 w 615"/>
                <a:gd name="T67" fmla="*/ 25 h 259"/>
                <a:gd name="T68" fmla="*/ 262 w 615"/>
                <a:gd name="T69" fmla="*/ 30 h 259"/>
                <a:gd name="T70" fmla="*/ 221 w 615"/>
                <a:gd name="T71" fmla="*/ 34 h 259"/>
                <a:gd name="T72" fmla="*/ 205 w 615"/>
                <a:gd name="T73" fmla="*/ 45 h 259"/>
                <a:gd name="T74" fmla="*/ 174 w 615"/>
                <a:gd name="T75" fmla="*/ 45 h 259"/>
                <a:gd name="T76" fmla="*/ 163 w 615"/>
                <a:gd name="T77" fmla="*/ 64 h 259"/>
                <a:gd name="T78" fmla="*/ 140 w 615"/>
                <a:gd name="T79" fmla="*/ 86 h 259"/>
                <a:gd name="T80" fmla="*/ 135 w 615"/>
                <a:gd name="T81" fmla="*/ 111 h 259"/>
                <a:gd name="T82" fmla="*/ 135 w 615"/>
                <a:gd name="T83" fmla="*/ 140 h 259"/>
                <a:gd name="T84" fmla="*/ 117 w 615"/>
                <a:gd name="T85" fmla="*/ 151 h 259"/>
                <a:gd name="T86" fmla="*/ 99 w 615"/>
                <a:gd name="T87" fmla="*/ 156 h 259"/>
                <a:gd name="T88" fmla="*/ 75 w 615"/>
                <a:gd name="T89" fmla="*/ 156 h 259"/>
                <a:gd name="T90" fmla="*/ 57 w 615"/>
                <a:gd name="T91" fmla="*/ 165 h 259"/>
                <a:gd name="T92" fmla="*/ 52 w 615"/>
                <a:gd name="T93" fmla="*/ 182 h 259"/>
                <a:gd name="T94" fmla="*/ 41 w 615"/>
                <a:gd name="T95" fmla="*/ 187 h 259"/>
                <a:gd name="T96" fmla="*/ 18 w 615"/>
                <a:gd name="T97" fmla="*/ 202 h 259"/>
                <a:gd name="T98" fmla="*/ 0 w 615"/>
                <a:gd name="T99" fmla="*/ 221 h 259"/>
                <a:gd name="T100" fmla="*/ 5 w 615"/>
                <a:gd name="T101" fmla="*/ 258 h 259"/>
                <a:gd name="T102" fmla="*/ 23 w 615"/>
                <a:gd name="T103" fmla="*/ 258 h 259"/>
                <a:gd name="T104" fmla="*/ 41 w 615"/>
                <a:gd name="T105" fmla="*/ 252 h 259"/>
                <a:gd name="T106" fmla="*/ 81 w 615"/>
                <a:gd name="T107" fmla="*/ 243 h 259"/>
                <a:gd name="T108" fmla="*/ 111 w 615"/>
                <a:gd name="T109" fmla="*/ 238 h 259"/>
                <a:gd name="T110" fmla="*/ 158 w 615"/>
                <a:gd name="T111" fmla="*/ 20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5" h="259">
                  <a:moveTo>
                    <a:pt x="158" y="202"/>
                  </a:moveTo>
                  <a:lnTo>
                    <a:pt x="158" y="187"/>
                  </a:lnTo>
                  <a:lnTo>
                    <a:pt x="174" y="176"/>
                  </a:lnTo>
                  <a:lnTo>
                    <a:pt x="181" y="162"/>
                  </a:lnTo>
                  <a:lnTo>
                    <a:pt x="192" y="151"/>
                  </a:lnTo>
                  <a:lnTo>
                    <a:pt x="221" y="137"/>
                  </a:lnTo>
                  <a:lnTo>
                    <a:pt x="221" y="131"/>
                  </a:lnTo>
                  <a:lnTo>
                    <a:pt x="244" y="95"/>
                  </a:lnTo>
                  <a:lnTo>
                    <a:pt x="275" y="81"/>
                  </a:lnTo>
                  <a:lnTo>
                    <a:pt x="291" y="70"/>
                  </a:lnTo>
                  <a:lnTo>
                    <a:pt x="304" y="64"/>
                  </a:lnTo>
                  <a:lnTo>
                    <a:pt x="315" y="64"/>
                  </a:lnTo>
                  <a:lnTo>
                    <a:pt x="327" y="64"/>
                  </a:lnTo>
                  <a:lnTo>
                    <a:pt x="403" y="95"/>
                  </a:lnTo>
                  <a:lnTo>
                    <a:pt x="403" y="106"/>
                  </a:lnTo>
                  <a:lnTo>
                    <a:pt x="415" y="111"/>
                  </a:lnTo>
                  <a:lnTo>
                    <a:pt x="415" y="106"/>
                  </a:lnTo>
                  <a:lnTo>
                    <a:pt x="415" y="95"/>
                  </a:lnTo>
                  <a:lnTo>
                    <a:pt x="421" y="95"/>
                  </a:lnTo>
                  <a:lnTo>
                    <a:pt x="439" y="106"/>
                  </a:lnTo>
                  <a:lnTo>
                    <a:pt x="462" y="115"/>
                  </a:lnTo>
                  <a:lnTo>
                    <a:pt x="468" y="131"/>
                  </a:lnTo>
                  <a:lnTo>
                    <a:pt x="473" y="137"/>
                  </a:lnTo>
                  <a:lnTo>
                    <a:pt x="491" y="137"/>
                  </a:lnTo>
                  <a:lnTo>
                    <a:pt x="514" y="165"/>
                  </a:lnTo>
                  <a:lnTo>
                    <a:pt x="538" y="171"/>
                  </a:lnTo>
                  <a:lnTo>
                    <a:pt x="556" y="182"/>
                  </a:lnTo>
                  <a:lnTo>
                    <a:pt x="561" y="193"/>
                  </a:lnTo>
                  <a:lnTo>
                    <a:pt x="561" y="182"/>
                  </a:lnTo>
                  <a:lnTo>
                    <a:pt x="561" y="176"/>
                  </a:lnTo>
                  <a:lnTo>
                    <a:pt x="567" y="171"/>
                  </a:lnTo>
                  <a:lnTo>
                    <a:pt x="574" y="171"/>
                  </a:lnTo>
                  <a:lnTo>
                    <a:pt x="585" y="187"/>
                  </a:lnTo>
                  <a:lnTo>
                    <a:pt x="597" y="196"/>
                  </a:lnTo>
                  <a:lnTo>
                    <a:pt x="608" y="196"/>
                  </a:lnTo>
                  <a:lnTo>
                    <a:pt x="608" y="182"/>
                  </a:lnTo>
                  <a:lnTo>
                    <a:pt x="614" y="176"/>
                  </a:lnTo>
                  <a:lnTo>
                    <a:pt x="608" y="171"/>
                  </a:lnTo>
                  <a:lnTo>
                    <a:pt x="603" y="165"/>
                  </a:lnTo>
                  <a:lnTo>
                    <a:pt x="597" y="156"/>
                  </a:lnTo>
                  <a:lnTo>
                    <a:pt x="579" y="156"/>
                  </a:lnTo>
                  <a:lnTo>
                    <a:pt x="574" y="146"/>
                  </a:lnTo>
                  <a:lnTo>
                    <a:pt x="574" y="137"/>
                  </a:lnTo>
                  <a:lnTo>
                    <a:pt x="567" y="126"/>
                  </a:lnTo>
                  <a:lnTo>
                    <a:pt x="550" y="126"/>
                  </a:lnTo>
                  <a:lnTo>
                    <a:pt x="538" y="106"/>
                  </a:lnTo>
                  <a:lnTo>
                    <a:pt x="532" y="86"/>
                  </a:lnTo>
                  <a:lnTo>
                    <a:pt x="514" y="81"/>
                  </a:lnTo>
                  <a:lnTo>
                    <a:pt x="504" y="75"/>
                  </a:lnTo>
                  <a:lnTo>
                    <a:pt x="486" y="75"/>
                  </a:lnTo>
                  <a:lnTo>
                    <a:pt x="473" y="64"/>
                  </a:lnTo>
                  <a:lnTo>
                    <a:pt x="473" y="39"/>
                  </a:lnTo>
                  <a:lnTo>
                    <a:pt x="462" y="34"/>
                  </a:lnTo>
                  <a:lnTo>
                    <a:pt x="444" y="39"/>
                  </a:lnTo>
                  <a:lnTo>
                    <a:pt x="426" y="34"/>
                  </a:lnTo>
                  <a:lnTo>
                    <a:pt x="415" y="30"/>
                  </a:lnTo>
                  <a:lnTo>
                    <a:pt x="403" y="30"/>
                  </a:lnTo>
                  <a:lnTo>
                    <a:pt x="397" y="34"/>
                  </a:lnTo>
                  <a:lnTo>
                    <a:pt x="392" y="34"/>
                  </a:lnTo>
                  <a:lnTo>
                    <a:pt x="374" y="25"/>
                  </a:lnTo>
                  <a:lnTo>
                    <a:pt x="369" y="5"/>
                  </a:lnTo>
                  <a:lnTo>
                    <a:pt x="356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3" y="14"/>
                  </a:lnTo>
                  <a:lnTo>
                    <a:pt x="309" y="34"/>
                  </a:lnTo>
                  <a:lnTo>
                    <a:pt x="304" y="34"/>
                  </a:lnTo>
                  <a:lnTo>
                    <a:pt x="291" y="25"/>
                  </a:lnTo>
                  <a:lnTo>
                    <a:pt x="275" y="25"/>
                  </a:lnTo>
                  <a:lnTo>
                    <a:pt x="262" y="30"/>
                  </a:lnTo>
                  <a:lnTo>
                    <a:pt x="239" y="39"/>
                  </a:lnTo>
                  <a:lnTo>
                    <a:pt x="221" y="34"/>
                  </a:lnTo>
                  <a:lnTo>
                    <a:pt x="210" y="45"/>
                  </a:lnTo>
                  <a:lnTo>
                    <a:pt x="205" y="45"/>
                  </a:lnTo>
                  <a:lnTo>
                    <a:pt x="187" y="30"/>
                  </a:lnTo>
                  <a:lnTo>
                    <a:pt x="174" y="45"/>
                  </a:lnTo>
                  <a:lnTo>
                    <a:pt x="169" y="55"/>
                  </a:lnTo>
                  <a:lnTo>
                    <a:pt x="163" y="64"/>
                  </a:lnTo>
                  <a:lnTo>
                    <a:pt x="151" y="81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5" y="111"/>
                  </a:lnTo>
                  <a:lnTo>
                    <a:pt x="127" y="120"/>
                  </a:lnTo>
                  <a:lnTo>
                    <a:pt x="135" y="140"/>
                  </a:lnTo>
                  <a:lnTo>
                    <a:pt x="122" y="151"/>
                  </a:lnTo>
                  <a:lnTo>
                    <a:pt x="117" y="151"/>
                  </a:lnTo>
                  <a:lnTo>
                    <a:pt x="111" y="151"/>
                  </a:lnTo>
                  <a:lnTo>
                    <a:pt x="99" y="156"/>
                  </a:lnTo>
                  <a:lnTo>
                    <a:pt x="81" y="162"/>
                  </a:lnTo>
                  <a:lnTo>
                    <a:pt x="75" y="156"/>
                  </a:lnTo>
                  <a:lnTo>
                    <a:pt x="52" y="165"/>
                  </a:lnTo>
                  <a:lnTo>
                    <a:pt x="57" y="165"/>
                  </a:lnTo>
                  <a:lnTo>
                    <a:pt x="57" y="176"/>
                  </a:lnTo>
                  <a:lnTo>
                    <a:pt x="52" y="182"/>
                  </a:lnTo>
                  <a:lnTo>
                    <a:pt x="41" y="182"/>
                  </a:lnTo>
                  <a:lnTo>
                    <a:pt x="41" y="187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10" y="218"/>
                  </a:lnTo>
                  <a:lnTo>
                    <a:pt x="0" y="221"/>
                  </a:lnTo>
                  <a:lnTo>
                    <a:pt x="0" y="243"/>
                  </a:lnTo>
                  <a:lnTo>
                    <a:pt x="5" y="258"/>
                  </a:lnTo>
                  <a:lnTo>
                    <a:pt x="23" y="252"/>
                  </a:lnTo>
                  <a:lnTo>
                    <a:pt x="23" y="258"/>
                  </a:lnTo>
                  <a:lnTo>
                    <a:pt x="34" y="258"/>
                  </a:lnTo>
                  <a:lnTo>
                    <a:pt x="41" y="252"/>
                  </a:lnTo>
                  <a:lnTo>
                    <a:pt x="57" y="252"/>
                  </a:lnTo>
                  <a:lnTo>
                    <a:pt x="81" y="243"/>
                  </a:lnTo>
                  <a:lnTo>
                    <a:pt x="93" y="243"/>
                  </a:lnTo>
                  <a:lnTo>
                    <a:pt x="111" y="238"/>
                  </a:lnTo>
                  <a:lnTo>
                    <a:pt x="140" y="218"/>
                  </a:lnTo>
                  <a:lnTo>
                    <a:pt x="158" y="202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5A342F0-FC8E-42EB-9B0F-B68811D4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878" y="1240000"/>
              <a:ext cx="1233200" cy="1068200"/>
            </a:xfrm>
            <a:custGeom>
              <a:avLst/>
              <a:gdLst>
                <a:gd name="T0" fmla="*/ 64 w 673"/>
                <a:gd name="T1" fmla="*/ 352 h 597"/>
                <a:gd name="T2" fmla="*/ 46 w 673"/>
                <a:gd name="T3" fmla="*/ 394 h 597"/>
                <a:gd name="T4" fmla="*/ 35 w 673"/>
                <a:gd name="T5" fmla="*/ 414 h 597"/>
                <a:gd name="T6" fmla="*/ 5 w 673"/>
                <a:gd name="T7" fmla="*/ 403 h 597"/>
                <a:gd name="T8" fmla="*/ 5 w 673"/>
                <a:gd name="T9" fmla="*/ 453 h 597"/>
                <a:gd name="T10" fmla="*/ 41 w 673"/>
                <a:gd name="T11" fmla="*/ 495 h 597"/>
                <a:gd name="T12" fmla="*/ 98 w 673"/>
                <a:gd name="T13" fmla="*/ 509 h 597"/>
                <a:gd name="T14" fmla="*/ 147 w 673"/>
                <a:gd name="T15" fmla="*/ 570 h 597"/>
                <a:gd name="T16" fmla="*/ 176 w 673"/>
                <a:gd name="T17" fmla="*/ 590 h 597"/>
                <a:gd name="T18" fmla="*/ 194 w 673"/>
                <a:gd name="T19" fmla="*/ 550 h 597"/>
                <a:gd name="T20" fmla="*/ 186 w 673"/>
                <a:gd name="T21" fmla="*/ 505 h 597"/>
                <a:gd name="T22" fmla="*/ 240 w 673"/>
                <a:gd name="T23" fmla="*/ 478 h 597"/>
                <a:gd name="T24" fmla="*/ 264 w 673"/>
                <a:gd name="T25" fmla="*/ 464 h 597"/>
                <a:gd name="T26" fmla="*/ 280 w 673"/>
                <a:gd name="T27" fmla="*/ 484 h 597"/>
                <a:gd name="T28" fmla="*/ 316 w 673"/>
                <a:gd name="T29" fmla="*/ 484 h 597"/>
                <a:gd name="T30" fmla="*/ 339 w 673"/>
                <a:gd name="T31" fmla="*/ 475 h 597"/>
                <a:gd name="T32" fmla="*/ 373 w 673"/>
                <a:gd name="T33" fmla="*/ 505 h 597"/>
                <a:gd name="T34" fmla="*/ 443 w 673"/>
                <a:gd name="T35" fmla="*/ 525 h 597"/>
                <a:gd name="T36" fmla="*/ 490 w 673"/>
                <a:gd name="T37" fmla="*/ 540 h 597"/>
                <a:gd name="T38" fmla="*/ 526 w 673"/>
                <a:gd name="T39" fmla="*/ 514 h 597"/>
                <a:gd name="T40" fmla="*/ 549 w 673"/>
                <a:gd name="T41" fmla="*/ 534 h 597"/>
                <a:gd name="T42" fmla="*/ 619 w 673"/>
                <a:gd name="T43" fmla="*/ 525 h 597"/>
                <a:gd name="T44" fmla="*/ 672 w 673"/>
                <a:gd name="T45" fmla="*/ 520 h 597"/>
                <a:gd name="T46" fmla="*/ 637 w 673"/>
                <a:gd name="T47" fmla="*/ 478 h 597"/>
                <a:gd name="T48" fmla="*/ 567 w 673"/>
                <a:gd name="T49" fmla="*/ 459 h 597"/>
                <a:gd name="T50" fmla="*/ 526 w 673"/>
                <a:gd name="T51" fmla="*/ 403 h 597"/>
                <a:gd name="T52" fmla="*/ 513 w 673"/>
                <a:gd name="T53" fmla="*/ 318 h 597"/>
                <a:gd name="T54" fmla="*/ 555 w 673"/>
                <a:gd name="T55" fmla="*/ 252 h 597"/>
                <a:gd name="T56" fmla="*/ 485 w 673"/>
                <a:gd name="T57" fmla="*/ 241 h 597"/>
                <a:gd name="T58" fmla="*/ 467 w 673"/>
                <a:gd name="T59" fmla="*/ 176 h 597"/>
                <a:gd name="T60" fmla="*/ 490 w 673"/>
                <a:gd name="T61" fmla="*/ 100 h 597"/>
                <a:gd name="T62" fmla="*/ 508 w 673"/>
                <a:gd name="T63" fmla="*/ 59 h 597"/>
                <a:gd name="T64" fmla="*/ 467 w 673"/>
                <a:gd name="T65" fmla="*/ 25 h 597"/>
                <a:gd name="T66" fmla="*/ 420 w 673"/>
                <a:gd name="T67" fmla="*/ 3 h 597"/>
                <a:gd name="T68" fmla="*/ 380 w 673"/>
                <a:gd name="T69" fmla="*/ 9 h 597"/>
                <a:gd name="T70" fmla="*/ 373 w 673"/>
                <a:gd name="T71" fmla="*/ 50 h 597"/>
                <a:gd name="T72" fmla="*/ 391 w 673"/>
                <a:gd name="T73" fmla="*/ 84 h 597"/>
                <a:gd name="T74" fmla="*/ 386 w 673"/>
                <a:gd name="T75" fmla="*/ 126 h 597"/>
                <a:gd name="T76" fmla="*/ 373 w 673"/>
                <a:gd name="T77" fmla="*/ 100 h 597"/>
                <a:gd name="T78" fmla="*/ 362 w 673"/>
                <a:gd name="T79" fmla="*/ 70 h 597"/>
                <a:gd name="T80" fmla="*/ 310 w 673"/>
                <a:gd name="T81" fmla="*/ 70 h 597"/>
                <a:gd name="T82" fmla="*/ 269 w 673"/>
                <a:gd name="T83" fmla="*/ 100 h 597"/>
                <a:gd name="T84" fmla="*/ 233 w 673"/>
                <a:gd name="T85" fmla="*/ 50 h 597"/>
                <a:gd name="T86" fmla="*/ 217 w 673"/>
                <a:gd name="T87" fmla="*/ 34 h 597"/>
                <a:gd name="T88" fmla="*/ 186 w 673"/>
                <a:gd name="T89" fmla="*/ 59 h 597"/>
                <a:gd name="T90" fmla="*/ 194 w 673"/>
                <a:gd name="T91" fmla="*/ 115 h 597"/>
                <a:gd name="T92" fmla="*/ 129 w 673"/>
                <a:gd name="T93" fmla="*/ 176 h 597"/>
                <a:gd name="T94" fmla="*/ 134 w 673"/>
                <a:gd name="T95" fmla="*/ 226 h 597"/>
                <a:gd name="T96" fmla="*/ 123 w 673"/>
                <a:gd name="T97" fmla="*/ 252 h 597"/>
                <a:gd name="T98" fmla="*/ 111 w 673"/>
                <a:gd name="T99" fmla="*/ 216 h 597"/>
                <a:gd name="T100" fmla="*/ 88 w 673"/>
                <a:gd name="T101" fmla="*/ 156 h 597"/>
                <a:gd name="T102" fmla="*/ 64 w 673"/>
                <a:gd name="T103" fmla="*/ 160 h 597"/>
                <a:gd name="T104" fmla="*/ 23 w 673"/>
                <a:gd name="T105" fmla="*/ 226 h 597"/>
                <a:gd name="T106" fmla="*/ 35 w 673"/>
                <a:gd name="T107" fmla="*/ 28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3" h="597">
                  <a:moveTo>
                    <a:pt x="46" y="333"/>
                  </a:moveTo>
                  <a:lnTo>
                    <a:pt x="59" y="338"/>
                  </a:lnTo>
                  <a:lnTo>
                    <a:pt x="64" y="352"/>
                  </a:lnTo>
                  <a:lnTo>
                    <a:pt x="70" y="383"/>
                  </a:lnTo>
                  <a:lnTo>
                    <a:pt x="59" y="388"/>
                  </a:lnTo>
                  <a:lnTo>
                    <a:pt x="46" y="394"/>
                  </a:lnTo>
                  <a:lnTo>
                    <a:pt x="46" y="408"/>
                  </a:lnTo>
                  <a:lnTo>
                    <a:pt x="41" y="414"/>
                  </a:lnTo>
                  <a:lnTo>
                    <a:pt x="35" y="414"/>
                  </a:lnTo>
                  <a:lnTo>
                    <a:pt x="28" y="394"/>
                  </a:lnTo>
                  <a:lnTo>
                    <a:pt x="5" y="388"/>
                  </a:lnTo>
                  <a:lnTo>
                    <a:pt x="5" y="403"/>
                  </a:lnTo>
                  <a:lnTo>
                    <a:pt x="0" y="419"/>
                  </a:lnTo>
                  <a:lnTo>
                    <a:pt x="0" y="433"/>
                  </a:lnTo>
                  <a:lnTo>
                    <a:pt x="5" y="453"/>
                  </a:lnTo>
                  <a:lnTo>
                    <a:pt x="17" y="478"/>
                  </a:lnTo>
                  <a:lnTo>
                    <a:pt x="23" y="489"/>
                  </a:lnTo>
                  <a:lnTo>
                    <a:pt x="41" y="495"/>
                  </a:lnTo>
                  <a:lnTo>
                    <a:pt x="70" y="489"/>
                  </a:lnTo>
                  <a:lnTo>
                    <a:pt x="82" y="495"/>
                  </a:lnTo>
                  <a:lnTo>
                    <a:pt x="98" y="509"/>
                  </a:lnTo>
                  <a:lnTo>
                    <a:pt x="106" y="531"/>
                  </a:lnTo>
                  <a:lnTo>
                    <a:pt x="116" y="540"/>
                  </a:lnTo>
                  <a:lnTo>
                    <a:pt x="147" y="570"/>
                  </a:lnTo>
                  <a:lnTo>
                    <a:pt x="152" y="590"/>
                  </a:lnTo>
                  <a:lnTo>
                    <a:pt x="176" y="596"/>
                  </a:lnTo>
                  <a:lnTo>
                    <a:pt x="176" y="590"/>
                  </a:lnTo>
                  <a:lnTo>
                    <a:pt x="170" y="565"/>
                  </a:lnTo>
                  <a:lnTo>
                    <a:pt x="176" y="559"/>
                  </a:lnTo>
                  <a:lnTo>
                    <a:pt x="194" y="550"/>
                  </a:lnTo>
                  <a:lnTo>
                    <a:pt x="181" y="525"/>
                  </a:lnTo>
                  <a:lnTo>
                    <a:pt x="181" y="514"/>
                  </a:lnTo>
                  <a:lnTo>
                    <a:pt x="186" y="505"/>
                  </a:lnTo>
                  <a:lnTo>
                    <a:pt x="210" y="484"/>
                  </a:lnTo>
                  <a:lnTo>
                    <a:pt x="222" y="478"/>
                  </a:lnTo>
                  <a:lnTo>
                    <a:pt x="240" y="478"/>
                  </a:lnTo>
                  <a:lnTo>
                    <a:pt x="240" y="464"/>
                  </a:lnTo>
                  <a:lnTo>
                    <a:pt x="256" y="469"/>
                  </a:lnTo>
                  <a:lnTo>
                    <a:pt x="264" y="464"/>
                  </a:lnTo>
                  <a:lnTo>
                    <a:pt x="269" y="475"/>
                  </a:lnTo>
                  <a:lnTo>
                    <a:pt x="269" y="484"/>
                  </a:lnTo>
                  <a:lnTo>
                    <a:pt x="280" y="484"/>
                  </a:lnTo>
                  <a:lnTo>
                    <a:pt x="292" y="475"/>
                  </a:lnTo>
                  <a:lnTo>
                    <a:pt x="303" y="489"/>
                  </a:lnTo>
                  <a:lnTo>
                    <a:pt x="316" y="484"/>
                  </a:lnTo>
                  <a:lnTo>
                    <a:pt x="327" y="484"/>
                  </a:lnTo>
                  <a:lnTo>
                    <a:pt x="321" y="469"/>
                  </a:lnTo>
                  <a:lnTo>
                    <a:pt x="339" y="475"/>
                  </a:lnTo>
                  <a:lnTo>
                    <a:pt x="350" y="475"/>
                  </a:lnTo>
                  <a:lnTo>
                    <a:pt x="362" y="495"/>
                  </a:lnTo>
                  <a:lnTo>
                    <a:pt x="373" y="505"/>
                  </a:lnTo>
                  <a:lnTo>
                    <a:pt x="397" y="500"/>
                  </a:lnTo>
                  <a:lnTo>
                    <a:pt x="427" y="520"/>
                  </a:lnTo>
                  <a:lnTo>
                    <a:pt x="443" y="525"/>
                  </a:lnTo>
                  <a:lnTo>
                    <a:pt x="450" y="531"/>
                  </a:lnTo>
                  <a:lnTo>
                    <a:pt x="461" y="534"/>
                  </a:lnTo>
                  <a:lnTo>
                    <a:pt x="490" y="540"/>
                  </a:lnTo>
                  <a:lnTo>
                    <a:pt x="508" y="520"/>
                  </a:lnTo>
                  <a:lnTo>
                    <a:pt x="521" y="514"/>
                  </a:lnTo>
                  <a:lnTo>
                    <a:pt x="526" y="514"/>
                  </a:lnTo>
                  <a:lnTo>
                    <a:pt x="531" y="525"/>
                  </a:lnTo>
                  <a:lnTo>
                    <a:pt x="544" y="525"/>
                  </a:lnTo>
                  <a:lnTo>
                    <a:pt x="549" y="534"/>
                  </a:lnTo>
                  <a:lnTo>
                    <a:pt x="596" y="525"/>
                  </a:lnTo>
                  <a:lnTo>
                    <a:pt x="609" y="531"/>
                  </a:lnTo>
                  <a:lnTo>
                    <a:pt x="619" y="525"/>
                  </a:lnTo>
                  <a:lnTo>
                    <a:pt x="632" y="531"/>
                  </a:lnTo>
                  <a:lnTo>
                    <a:pt x="643" y="531"/>
                  </a:lnTo>
                  <a:lnTo>
                    <a:pt x="672" y="520"/>
                  </a:lnTo>
                  <a:lnTo>
                    <a:pt x="655" y="495"/>
                  </a:lnTo>
                  <a:lnTo>
                    <a:pt x="643" y="489"/>
                  </a:lnTo>
                  <a:lnTo>
                    <a:pt x="637" y="478"/>
                  </a:lnTo>
                  <a:lnTo>
                    <a:pt x="601" y="469"/>
                  </a:lnTo>
                  <a:lnTo>
                    <a:pt x="596" y="459"/>
                  </a:lnTo>
                  <a:lnTo>
                    <a:pt x="567" y="459"/>
                  </a:lnTo>
                  <a:lnTo>
                    <a:pt x="555" y="433"/>
                  </a:lnTo>
                  <a:lnTo>
                    <a:pt x="544" y="419"/>
                  </a:lnTo>
                  <a:lnTo>
                    <a:pt x="526" y="403"/>
                  </a:lnTo>
                  <a:lnTo>
                    <a:pt x="521" y="399"/>
                  </a:lnTo>
                  <a:lnTo>
                    <a:pt x="508" y="388"/>
                  </a:lnTo>
                  <a:lnTo>
                    <a:pt x="513" y="318"/>
                  </a:lnTo>
                  <a:lnTo>
                    <a:pt x="526" y="313"/>
                  </a:lnTo>
                  <a:lnTo>
                    <a:pt x="555" y="262"/>
                  </a:lnTo>
                  <a:lnTo>
                    <a:pt x="555" y="252"/>
                  </a:lnTo>
                  <a:lnTo>
                    <a:pt x="537" y="241"/>
                  </a:lnTo>
                  <a:lnTo>
                    <a:pt x="503" y="246"/>
                  </a:lnTo>
                  <a:lnTo>
                    <a:pt x="485" y="241"/>
                  </a:lnTo>
                  <a:lnTo>
                    <a:pt x="479" y="232"/>
                  </a:lnTo>
                  <a:lnTo>
                    <a:pt x="467" y="212"/>
                  </a:lnTo>
                  <a:lnTo>
                    <a:pt x="467" y="176"/>
                  </a:lnTo>
                  <a:lnTo>
                    <a:pt x="490" y="135"/>
                  </a:lnTo>
                  <a:lnTo>
                    <a:pt x="497" y="126"/>
                  </a:lnTo>
                  <a:lnTo>
                    <a:pt x="490" y="100"/>
                  </a:lnTo>
                  <a:lnTo>
                    <a:pt x="497" y="84"/>
                  </a:lnTo>
                  <a:lnTo>
                    <a:pt x="490" y="81"/>
                  </a:lnTo>
                  <a:lnTo>
                    <a:pt x="508" y="59"/>
                  </a:lnTo>
                  <a:lnTo>
                    <a:pt x="503" y="45"/>
                  </a:lnTo>
                  <a:lnTo>
                    <a:pt x="485" y="34"/>
                  </a:lnTo>
                  <a:lnTo>
                    <a:pt x="467" y="25"/>
                  </a:lnTo>
                  <a:lnTo>
                    <a:pt x="450" y="25"/>
                  </a:lnTo>
                  <a:lnTo>
                    <a:pt x="433" y="25"/>
                  </a:lnTo>
                  <a:lnTo>
                    <a:pt x="420" y="3"/>
                  </a:lnTo>
                  <a:lnTo>
                    <a:pt x="409" y="0"/>
                  </a:lnTo>
                  <a:lnTo>
                    <a:pt x="391" y="0"/>
                  </a:lnTo>
                  <a:lnTo>
                    <a:pt x="380" y="9"/>
                  </a:lnTo>
                  <a:lnTo>
                    <a:pt x="373" y="19"/>
                  </a:lnTo>
                  <a:lnTo>
                    <a:pt x="380" y="28"/>
                  </a:lnTo>
                  <a:lnTo>
                    <a:pt x="373" y="50"/>
                  </a:lnTo>
                  <a:lnTo>
                    <a:pt x="397" y="59"/>
                  </a:lnTo>
                  <a:lnTo>
                    <a:pt x="404" y="70"/>
                  </a:lnTo>
                  <a:lnTo>
                    <a:pt x="391" y="84"/>
                  </a:lnTo>
                  <a:lnTo>
                    <a:pt x="397" y="100"/>
                  </a:lnTo>
                  <a:lnTo>
                    <a:pt x="397" y="115"/>
                  </a:lnTo>
                  <a:lnTo>
                    <a:pt x="386" y="126"/>
                  </a:lnTo>
                  <a:lnTo>
                    <a:pt x="373" y="120"/>
                  </a:lnTo>
                  <a:lnTo>
                    <a:pt x="368" y="109"/>
                  </a:lnTo>
                  <a:lnTo>
                    <a:pt x="373" y="100"/>
                  </a:lnTo>
                  <a:lnTo>
                    <a:pt x="368" y="90"/>
                  </a:lnTo>
                  <a:lnTo>
                    <a:pt x="357" y="81"/>
                  </a:lnTo>
                  <a:lnTo>
                    <a:pt x="362" y="70"/>
                  </a:lnTo>
                  <a:lnTo>
                    <a:pt x="357" y="64"/>
                  </a:lnTo>
                  <a:lnTo>
                    <a:pt x="339" y="70"/>
                  </a:lnTo>
                  <a:lnTo>
                    <a:pt x="310" y="70"/>
                  </a:lnTo>
                  <a:lnTo>
                    <a:pt x="303" y="81"/>
                  </a:lnTo>
                  <a:lnTo>
                    <a:pt x="303" y="95"/>
                  </a:lnTo>
                  <a:lnTo>
                    <a:pt x="269" y="100"/>
                  </a:lnTo>
                  <a:lnTo>
                    <a:pt x="256" y="95"/>
                  </a:lnTo>
                  <a:lnTo>
                    <a:pt x="233" y="64"/>
                  </a:lnTo>
                  <a:lnTo>
                    <a:pt x="233" y="50"/>
                  </a:lnTo>
                  <a:lnTo>
                    <a:pt x="233" y="39"/>
                  </a:lnTo>
                  <a:lnTo>
                    <a:pt x="228" y="34"/>
                  </a:lnTo>
                  <a:lnTo>
                    <a:pt x="217" y="34"/>
                  </a:lnTo>
                  <a:lnTo>
                    <a:pt x="199" y="39"/>
                  </a:lnTo>
                  <a:lnTo>
                    <a:pt x="186" y="50"/>
                  </a:lnTo>
                  <a:lnTo>
                    <a:pt x="186" y="59"/>
                  </a:lnTo>
                  <a:lnTo>
                    <a:pt x="186" y="81"/>
                  </a:lnTo>
                  <a:lnTo>
                    <a:pt x="194" y="100"/>
                  </a:lnTo>
                  <a:lnTo>
                    <a:pt x="194" y="115"/>
                  </a:lnTo>
                  <a:lnTo>
                    <a:pt x="176" y="135"/>
                  </a:lnTo>
                  <a:lnTo>
                    <a:pt x="163" y="145"/>
                  </a:lnTo>
                  <a:lnTo>
                    <a:pt x="129" y="176"/>
                  </a:lnTo>
                  <a:lnTo>
                    <a:pt x="123" y="187"/>
                  </a:lnTo>
                  <a:lnTo>
                    <a:pt x="134" y="212"/>
                  </a:lnTo>
                  <a:lnTo>
                    <a:pt x="134" y="226"/>
                  </a:lnTo>
                  <a:lnTo>
                    <a:pt x="134" y="237"/>
                  </a:lnTo>
                  <a:lnTo>
                    <a:pt x="129" y="246"/>
                  </a:lnTo>
                  <a:lnTo>
                    <a:pt x="123" y="252"/>
                  </a:lnTo>
                  <a:lnTo>
                    <a:pt x="106" y="241"/>
                  </a:lnTo>
                  <a:lnTo>
                    <a:pt x="116" y="226"/>
                  </a:lnTo>
                  <a:lnTo>
                    <a:pt x="111" y="216"/>
                  </a:lnTo>
                  <a:lnTo>
                    <a:pt x="75" y="187"/>
                  </a:lnTo>
                  <a:lnTo>
                    <a:pt x="93" y="165"/>
                  </a:lnTo>
                  <a:lnTo>
                    <a:pt x="88" y="156"/>
                  </a:lnTo>
                  <a:lnTo>
                    <a:pt x="75" y="151"/>
                  </a:lnTo>
                  <a:lnTo>
                    <a:pt x="59" y="156"/>
                  </a:lnTo>
                  <a:lnTo>
                    <a:pt x="64" y="160"/>
                  </a:lnTo>
                  <a:lnTo>
                    <a:pt x="46" y="196"/>
                  </a:lnTo>
                  <a:lnTo>
                    <a:pt x="23" y="216"/>
                  </a:lnTo>
                  <a:lnTo>
                    <a:pt x="23" y="226"/>
                  </a:lnTo>
                  <a:lnTo>
                    <a:pt x="17" y="241"/>
                  </a:lnTo>
                  <a:lnTo>
                    <a:pt x="23" y="271"/>
                  </a:lnTo>
                  <a:lnTo>
                    <a:pt x="35" y="288"/>
                  </a:lnTo>
                  <a:lnTo>
                    <a:pt x="35" y="302"/>
                  </a:lnTo>
                  <a:lnTo>
                    <a:pt x="46" y="333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3561016-594F-4197-B230-852E1C69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850" y="2069644"/>
              <a:ext cx="1604432" cy="763379"/>
            </a:xfrm>
            <a:custGeom>
              <a:avLst/>
              <a:gdLst>
                <a:gd name="T0" fmla="*/ 82 w 874"/>
                <a:gd name="T1" fmla="*/ 218 h 427"/>
                <a:gd name="T2" fmla="*/ 129 w 874"/>
                <a:gd name="T3" fmla="*/ 229 h 427"/>
                <a:gd name="T4" fmla="*/ 163 w 874"/>
                <a:gd name="T5" fmla="*/ 207 h 427"/>
                <a:gd name="T6" fmla="*/ 205 w 874"/>
                <a:gd name="T7" fmla="*/ 223 h 427"/>
                <a:gd name="T8" fmla="*/ 241 w 874"/>
                <a:gd name="T9" fmla="*/ 238 h 427"/>
                <a:gd name="T10" fmla="*/ 293 w 874"/>
                <a:gd name="T11" fmla="*/ 258 h 427"/>
                <a:gd name="T12" fmla="*/ 327 w 874"/>
                <a:gd name="T13" fmla="*/ 294 h 427"/>
                <a:gd name="T14" fmla="*/ 369 w 874"/>
                <a:gd name="T15" fmla="*/ 299 h 427"/>
                <a:gd name="T16" fmla="*/ 423 w 874"/>
                <a:gd name="T17" fmla="*/ 324 h 427"/>
                <a:gd name="T18" fmla="*/ 457 w 874"/>
                <a:gd name="T19" fmla="*/ 324 h 427"/>
                <a:gd name="T20" fmla="*/ 486 w 874"/>
                <a:gd name="T21" fmla="*/ 314 h 427"/>
                <a:gd name="T22" fmla="*/ 527 w 874"/>
                <a:gd name="T23" fmla="*/ 294 h 427"/>
                <a:gd name="T24" fmla="*/ 568 w 874"/>
                <a:gd name="T25" fmla="*/ 330 h 427"/>
                <a:gd name="T26" fmla="*/ 592 w 874"/>
                <a:gd name="T27" fmla="*/ 344 h 427"/>
                <a:gd name="T28" fmla="*/ 615 w 874"/>
                <a:gd name="T29" fmla="*/ 395 h 427"/>
                <a:gd name="T30" fmla="*/ 673 w 874"/>
                <a:gd name="T31" fmla="*/ 420 h 427"/>
                <a:gd name="T32" fmla="*/ 732 w 874"/>
                <a:gd name="T33" fmla="*/ 406 h 427"/>
                <a:gd name="T34" fmla="*/ 784 w 874"/>
                <a:gd name="T35" fmla="*/ 370 h 427"/>
                <a:gd name="T36" fmla="*/ 820 w 874"/>
                <a:gd name="T37" fmla="*/ 395 h 427"/>
                <a:gd name="T38" fmla="*/ 849 w 874"/>
                <a:gd name="T39" fmla="*/ 411 h 427"/>
                <a:gd name="T40" fmla="*/ 849 w 874"/>
                <a:gd name="T41" fmla="*/ 355 h 427"/>
                <a:gd name="T42" fmla="*/ 756 w 874"/>
                <a:gd name="T43" fmla="*/ 258 h 427"/>
                <a:gd name="T44" fmla="*/ 743 w 874"/>
                <a:gd name="T45" fmla="*/ 218 h 427"/>
                <a:gd name="T46" fmla="*/ 743 w 874"/>
                <a:gd name="T47" fmla="*/ 173 h 427"/>
                <a:gd name="T48" fmla="*/ 732 w 874"/>
                <a:gd name="T49" fmla="*/ 142 h 427"/>
                <a:gd name="T50" fmla="*/ 738 w 874"/>
                <a:gd name="T51" fmla="*/ 111 h 427"/>
                <a:gd name="T52" fmla="*/ 756 w 874"/>
                <a:gd name="T53" fmla="*/ 92 h 427"/>
                <a:gd name="T54" fmla="*/ 738 w 874"/>
                <a:gd name="T55" fmla="*/ 66 h 427"/>
                <a:gd name="T56" fmla="*/ 657 w 874"/>
                <a:gd name="T57" fmla="*/ 55 h 427"/>
                <a:gd name="T58" fmla="*/ 615 w 874"/>
                <a:gd name="T59" fmla="*/ 70 h 427"/>
                <a:gd name="T60" fmla="*/ 532 w 874"/>
                <a:gd name="T61" fmla="*/ 55 h 427"/>
                <a:gd name="T62" fmla="*/ 480 w 874"/>
                <a:gd name="T63" fmla="*/ 61 h 427"/>
                <a:gd name="T64" fmla="*/ 410 w 874"/>
                <a:gd name="T65" fmla="*/ 70 h 427"/>
                <a:gd name="T66" fmla="*/ 387 w 874"/>
                <a:gd name="T67" fmla="*/ 50 h 427"/>
                <a:gd name="T68" fmla="*/ 351 w 874"/>
                <a:gd name="T69" fmla="*/ 75 h 427"/>
                <a:gd name="T70" fmla="*/ 304 w 874"/>
                <a:gd name="T71" fmla="*/ 61 h 427"/>
                <a:gd name="T72" fmla="*/ 234 w 874"/>
                <a:gd name="T73" fmla="*/ 41 h 427"/>
                <a:gd name="T74" fmla="*/ 199 w 874"/>
                <a:gd name="T75" fmla="*/ 10 h 427"/>
                <a:gd name="T76" fmla="*/ 176 w 874"/>
                <a:gd name="T77" fmla="*/ 19 h 427"/>
                <a:gd name="T78" fmla="*/ 140 w 874"/>
                <a:gd name="T79" fmla="*/ 19 h 427"/>
                <a:gd name="T80" fmla="*/ 124 w 874"/>
                <a:gd name="T81" fmla="*/ 0 h 427"/>
                <a:gd name="T82" fmla="*/ 100 w 874"/>
                <a:gd name="T83" fmla="*/ 14 h 427"/>
                <a:gd name="T84" fmla="*/ 46 w 874"/>
                <a:gd name="T85" fmla="*/ 41 h 427"/>
                <a:gd name="T86" fmla="*/ 54 w 874"/>
                <a:gd name="T87" fmla="*/ 86 h 427"/>
                <a:gd name="T88" fmla="*/ 36 w 874"/>
                <a:gd name="T89" fmla="*/ 126 h 427"/>
                <a:gd name="T90" fmla="*/ 12 w 874"/>
                <a:gd name="T91" fmla="*/ 131 h 427"/>
                <a:gd name="T92" fmla="*/ 12 w 874"/>
                <a:gd name="T93" fmla="*/ 173 h 427"/>
                <a:gd name="T94" fmla="*/ 59 w 874"/>
                <a:gd name="T9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4" h="427">
                  <a:moveTo>
                    <a:pt x="70" y="182"/>
                  </a:moveTo>
                  <a:lnTo>
                    <a:pt x="70" y="207"/>
                  </a:lnTo>
                  <a:lnTo>
                    <a:pt x="82" y="218"/>
                  </a:lnTo>
                  <a:lnTo>
                    <a:pt x="100" y="218"/>
                  </a:lnTo>
                  <a:lnTo>
                    <a:pt x="111" y="223"/>
                  </a:lnTo>
                  <a:lnTo>
                    <a:pt x="129" y="229"/>
                  </a:lnTo>
                  <a:lnTo>
                    <a:pt x="140" y="218"/>
                  </a:lnTo>
                  <a:lnTo>
                    <a:pt x="153" y="207"/>
                  </a:lnTo>
                  <a:lnTo>
                    <a:pt x="163" y="207"/>
                  </a:lnTo>
                  <a:lnTo>
                    <a:pt x="187" y="207"/>
                  </a:lnTo>
                  <a:lnTo>
                    <a:pt x="199" y="213"/>
                  </a:lnTo>
                  <a:lnTo>
                    <a:pt x="205" y="223"/>
                  </a:lnTo>
                  <a:lnTo>
                    <a:pt x="217" y="229"/>
                  </a:lnTo>
                  <a:lnTo>
                    <a:pt x="228" y="229"/>
                  </a:lnTo>
                  <a:lnTo>
                    <a:pt x="241" y="238"/>
                  </a:lnTo>
                  <a:lnTo>
                    <a:pt x="257" y="249"/>
                  </a:lnTo>
                  <a:lnTo>
                    <a:pt x="270" y="254"/>
                  </a:lnTo>
                  <a:lnTo>
                    <a:pt x="293" y="258"/>
                  </a:lnTo>
                  <a:lnTo>
                    <a:pt x="304" y="263"/>
                  </a:lnTo>
                  <a:lnTo>
                    <a:pt x="316" y="279"/>
                  </a:lnTo>
                  <a:lnTo>
                    <a:pt x="327" y="294"/>
                  </a:lnTo>
                  <a:lnTo>
                    <a:pt x="334" y="299"/>
                  </a:lnTo>
                  <a:lnTo>
                    <a:pt x="358" y="299"/>
                  </a:lnTo>
                  <a:lnTo>
                    <a:pt x="369" y="299"/>
                  </a:lnTo>
                  <a:lnTo>
                    <a:pt x="387" y="308"/>
                  </a:lnTo>
                  <a:lnTo>
                    <a:pt x="397" y="330"/>
                  </a:lnTo>
                  <a:lnTo>
                    <a:pt x="423" y="324"/>
                  </a:lnTo>
                  <a:lnTo>
                    <a:pt x="439" y="330"/>
                  </a:lnTo>
                  <a:lnTo>
                    <a:pt x="451" y="330"/>
                  </a:lnTo>
                  <a:lnTo>
                    <a:pt x="457" y="324"/>
                  </a:lnTo>
                  <a:lnTo>
                    <a:pt x="469" y="330"/>
                  </a:lnTo>
                  <a:lnTo>
                    <a:pt x="480" y="324"/>
                  </a:lnTo>
                  <a:lnTo>
                    <a:pt x="486" y="314"/>
                  </a:lnTo>
                  <a:lnTo>
                    <a:pt x="498" y="305"/>
                  </a:lnTo>
                  <a:lnTo>
                    <a:pt x="509" y="299"/>
                  </a:lnTo>
                  <a:lnTo>
                    <a:pt x="527" y="294"/>
                  </a:lnTo>
                  <a:lnTo>
                    <a:pt x="550" y="305"/>
                  </a:lnTo>
                  <a:lnTo>
                    <a:pt x="556" y="319"/>
                  </a:lnTo>
                  <a:lnTo>
                    <a:pt x="568" y="330"/>
                  </a:lnTo>
                  <a:lnTo>
                    <a:pt x="574" y="330"/>
                  </a:lnTo>
                  <a:lnTo>
                    <a:pt x="597" y="330"/>
                  </a:lnTo>
                  <a:lnTo>
                    <a:pt x="592" y="344"/>
                  </a:lnTo>
                  <a:lnTo>
                    <a:pt x="592" y="361"/>
                  </a:lnTo>
                  <a:lnTo>
                    <a:pt x="597" y="370"/>
                  </a:lnTo>
                  <a:lnTo>
                    <a:pt x="615" y="395"/>
                  </a:lnTo>
                  <a:lnTo>
                    <a:pt x="633" y="400"/>
                  </a:lnTo>
                  <a:lnTo>
                    <a:pt x="649" y="411"/>
                  </a:lnTo>
                  <a:lnTo>
                    <a:pt x="673" y="420"/>
                  </a:lnTo>
                  <a:lnTo>
                    <a:pt x="714" y="426"/>
                  </a:lnTo>
                  <a:lnTo>
                    <a:pt x="720" y="415"/>
                  </a:lnTo>
                  <a:lnTo>
                    <a:pt x="732" y="406"/>
                  </a:lnTo>
                  <a:lnTo>
                    <a:pt x="743" y="386"/>
                  </a:lnTo>
                  <a:lnTo>
                    <a:pt x="766" y="386"/>
                  </a:lnTo>
                  <a:lnTo>
                    <a:pt x="784" y="370"/>
                  </a:lnTo>
                  <a:lnTo>
                    <a:pt x="813" y="375"/>
                  </a:lnTo>
                  <a:lnTo>
                    <a:pt x="813" y="380"/>
                  </a:lnTo>
                  <a:lnTo>
                    <a:pt x="820" y="395"/>
                  </a:lnTo>
                  <a:lnTo>
                    <a:pt x="838" y="400"/>
                  </a:lnTo>
                  <a:lnTo>
                    <a:pt x="844" y="411"/>
                  </a:lnTo>
                  <a:lnTo>
                    <a:pt x="849" y="411"/>
                  </a:lnTo>
                  <a:lnTo>
                    <a:pt x="862" y="406"/>
                  </a:lnTo>
                  <a:lnTo>
                    <a:pt x="873" y="370"/>
                  </a:lnTo>
                  <a:lnTo>
                    <a:pt x="849" y="355"/>
                  </a:lnTo>
                  <a:lnTo>
                    <a:pt x="790" y="308"/>
                  </a:lnTo>
                  <a:lnTo>
                    <a:pt x="779" y="294"/>
                  </a:lnTo>
                  <a:lnTo>
                    <a:pt x="756" y="258"/>
                  </a:lnTo>
                  <a:lnTo>
                    <a:pt x="750" y="238"/>
                  </a:lnTo>
                  <a:lnTo>
                    <a:pt x="750" y="223"/>
                  </a:lnTo>
                  <a:lnTo>
                    <a:pt x="743" y="218"/>
                  </a:lnTo>
                  <a:lnTo>
                    <a:pt x="743" y="207"/>
                  </a:lnTo>
                  <a:lnTo>
                    <a:pt x="750" y="182"/>
                  </a:lnTo>
                  <a:lnTo>
                    <a:pt x="743" y="173"/>
                  </a:lnTo>
                  <a:lnTo>
                    <a:pt x="738" y="167"/>
                  </a:lnTo>
                  <a:lnTo>
                    <a:pt x="732" y="157"/>
                  </a:lnTo>
                  <a:lnTo>
                    <a:pt x="732" y="142"/>
                  </a:lnTo>
                  <a:lnTo>
                    <a:pt x="727" y="131"/>
                  </a:lnTo>
                  <a:lnTo>
                    <a:pt x="732" y="126"/>
                  </a:lnTo>
                  <a:lnTo>
                    <a:pt x="738" y="111"/>
                  </a:lnTo>
                  <a:lnTo>
                    <a:pt x="738" y="101"/>
                  </a:lnTo>
                  <a:lnTo>
                    <a:pt x="761" y="101"/>
                  </a:lnTo>
                  <a:lnTo>
                    <a:pt x="756" y="92"/>
                  </a:lnTo>
                  <a:lnTo>
                    <a:pt x="756" y="75"/>
                  </a:lnTo>
                  <a:lnTo>
                    <a:pt x="750" y="70"/>
                  </a:lnTo>
                  <a:lnTo>
                    <a:pt x="738" y="66"/>
                  </a:lnTo>
                  <a:lnTo>
                    <a:pt x="727" y="66"/>
                  </a:lnTo>
                  <a:lnTo>
                    <a:pt x="714" y="55"/>
                  </a:lnTo>
                  <a:lnTo>
                    <a:pt x="657" y="55"/>
                  </a:lnTo>
                  <a:lnTo>
                    <a:pt x="644" y="55"/>
                  </a:lnTo>
                  <a:lnTo>
                    <a:pt x="626" y="66"/>
                  </a:lnTo>
                  <a:lnTo>
                    <a:pt x="615" y="70"/>
                  </a:lnTo>
                  <a:lnTo>
                    <a:pt x="586" y="81"/>
                  </a:lnTo>
                  <a:lnTo>
                    <a:pt x="568" y="66"/>
                  </a:lnTo>
                  <a:lnTo>
                    <a:pt x="532" y="55"/>
                  </a:lnTo>
                  <a:lnTo>
                    <a:pt x="504" y="66"/>
                  </a:lnTo>
                  <a:lnTo>
                    <a:pt x="493" y="66"/>
                  </a:lnTo>
                  <a:lnTo>
                    <a:pt x="480" y="61"/>
                  </a:lnTo>
                  <a:lnTo>
                    <a:pt x="469" y="66"/>
                  </a:lnTo>
                  <a:lnTo>
                    <a:pt x="457" y="61"/>
                  </a:lnTo>
                  <a:lnTo>
                    <a:pt x="410" y="70"/>
                  </a:lnTo>
                  <a:lnTo>
                    <a:pt x="405" y="61"/>
                  </a:lnTo>
                  <a:lnTo>
                    <a:pt x="392" y="61"/>
                  </a:lnTo>
                  <a:lnTo>
                    <a:pt x="387" y="50"/>
                  </a:lnTo>
                  <a:lnTo>
                    <a:pt x="381" y="50"/>
                  </a:lnTo>
                  <a:lnTo>
                    <a:pt x="369" y="55"/>
                  </a:lnTo>
                  <a:lnTo>
                    <a:pt x="351" y="75"/>
                  </a:lnTo>
                  <a:lnTo>
                    <a:pt x="322" y="70"/>
                  </a:lnTo>
                  <a:lnTo>
                    <a:pt x="311" y="66"/>
                  </a:lnTo>
                  <a:lnTo>
                    <a:pt x="304" y="61"/>
                  </a:lnTo>
                  <a:lnTo>
                    <a:pt x="288" y="55"/>
                  </a:lnTo>
                  <a:lnTo>
                    <a:pt x="257" y="36"/>
                  </a:lnTo>
                  <a:lnTo>
                    <a:pt x="234" y="41"/>
                  </a:lnTo>
                  <a:lnTo>
                    <a:pt x="223" y="30"/>
                  </a:lnTo>
                  <a:lnTo>
                    <a:pt x="210" y="10"/>
                  </a:lnTo>
                  <a:lnTo>
                    <a:pt x="199" y="10"/>
                  </a:lnTo>
                  <a:lnTo>
                    <a:pt x="181" y="5"/>
                  </a:lnTo>
                  <a:lnTo>
                    <a:pt x="187" y="19"/>
                  </a:lnTo>
                  <a:lnTo>
                    <a:pt x="176" y="19"/>
                  </a:lnTo>
                  <a:lnTo>
                    <a:pt x="163" y="25"/>
                  </a:lnTo>
                  <a:lnTo>
                    <a:pt x="153" y="10"/>
                  </a:lnTo>
                  <a:lnTo>
                    <a:pt x="140" y="19"/>
                  </a:lnTo>
                  <a:lnTo>
                    <a:pt x="129" y="19"/>
                  </a:lnTo>
                  <a:lnTo>
                    <a:pt x="129" y="10"/>
                  </a:lnTo>
                  <a:lnTo>
                    <a:pt x="124" y="0"/>
                  </a:lnTo>
                  <a:lnTo>
                    <a:pt x="117" y="5"/>
                  </a:lnTo>
                  <a:lnTo>
                    <a:pt x="100" y="0"/>
                  </a:lnTo>
                  <a:lnTo>
                    <a:pt x="100" y="14"/>
                  </a:lnTo>
                  <a:lnTo>
                    <a:pt x="82" y="14"/>
                  </a:lnTo>
                  <a:lnTo>
                    <a:pt x="70" y="19"/>
                  </a:lnTo>
                  <a:lnTo>
                    <a:pt x="46" y="41"/>
                  </a:lnTo>
                  <a:lnTo>
                    <a:pt x="41" y="50"/>
                  </a:lnTo>
                  <a:lnTo>
                    <a:pt x="41" y="61"/>
                  </a:lnTo>
                  <a:lnTo>
                    <a:pt x="54" y="86"/>
                  </a:lnTo>
                  <a:lnTo>
                    <a:pt x="36" y="95"/>
                  </a:lnTo>
                  <a:lnTo>
                    <a:pt x="30" y="101"/>
                  </a:lnTo>
                  <a:lnTo>
                    <a:pt x="36" y="126"/>
                  </a:lnTo>
                  <a:lnTo>
                    <a:pt x="36" y="131"/>
                  </a:lnTo>
                  <a:lnTo>
                    <a:pt x="12" y="126"/>
                  </a:lnTo>
                  <a:lnTo>
                    <a:pt x="12" y="131"/>
                  </a:lnTo>
                  <a:lnTo>
                    <a:pt x="0" y="157"/>
                  </a:lnTo>
                  <a:lnTo>
                    <a:pt x="0" y="173"/>
                  </a:lnTo>
                  <a:lnTo>
                    <a:pt x="12" y="173"/>
                  </a:lnTo>
                  <a:lnTo>
                    <a:pt x="23" y="176"/>
                  </a:lnTo>
                  <a:lnTo>
                    <a:pt x="41" y="182"/>
                  </a:lnTo>
                  <a:lnTo>
                    <a:pt x="59" y="176"/>
                  </a:lnTo>
                  <a:lnTo>
                    <a:pt x="70" y="182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3DAFB87-2665-4397-B6EE-8668C102D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6" y="2440731"/>
              <a:ext cx="1197603" cy="1168924"/>
            </a:xfrm>
            <a:custGeom>
              <a:avLst/>
              <a:gdLst>
                <a:gd name="T0" fmla="*/ 174 w 655"/>
                <a:gd name="T1" fmla="*/ 55 h 655"/>
                <a:gd name="T2" fmla="*/ 204 w 655"/>
                <a:gd name="T3" fmla="*/ 91 h 655"/>
                <a:gd name="T4" fmla="*/ 256 w 655"/>
                <a:gd name="T5" fmla="*/ 100 h 655"/>
                <a:gd name="T6" fmla="*/ 309 w 655"/>
                <a:gd name="T7" fmla="*/ 122 h 655"/>
                <a:gd name="T8" fmla="*/ 339 w 655"/>
                <a:gd name="T9" fmla="*/ 122 h 655"/>
                <a:gd name="T10" fmla="*/ 368 w 655"/>
                <a:gd name="T11" fmla="*/ 97 h 655"/>
                <a:gd name="T12" fmla="*/ 420 w 655"/>
                <a:gd name="T13" fmla="*/ 97 h 655"/>
                <a:gd name="T14" fmla="*/ 443 w 655"/>
                <a:gd name="T15" fmla="*/ 122 h 655"/>
                <a:gd name="T16" fmla="*/ 461 w 655"/>
                <a:gd name="T17" fmla="*/ 153 h 655"/>
                <a:gd name="T18" fmla="*/ 503 w 655"/>
                <a:gd name="T19" fmla="*/ 192 h 655"/>
                <a:gd name="T20" fmla="*/ 583 w 655"/>
                <a:gd name="T21" fmla="*/ 218 h 655"/>
                <a:gd name="T22" fmla="*/ 612 w 655"/>
                <a:gd name="T23" fmla="*/ 234 h 655"/>
                <a:gd name="T24" fmla="*/ 654 w 655"/>
                <a:gd name="T25" fmla="*/ 243 h 655"/>
                <a:gd name="T26" fmla="*/ 643 w 655"/>
                <a:gd name="T27" fmla="*/ 248 h 655"/>
                <a:gd name="T28" fmla="*/ 630 w 655"/>
                <a:gd name="T29" fmla="*/ 259 h 655"/>
                <a:gd name="T30" fmla="*/ 619 w 655"/>
                <a:gd name="T31" fmla="*/ 279 h 655"/>
                <a:gd name="T32" fmla="*/ 596 w 655"/>
                <a:gd name="T33" fmla="*/ 293 h 655"/>
                <a:gd name="T34" fmla="*/ 578 w 655"/>
                <a:gd name="T35" fmla="*/ 349 h 655"/>
                <a:gd name="T36" fmla="*/ 601 w 655"/>
                <a:gd name="T37" fmla="*/ 365 h 655"/>
                <a:gd name="T38" fmla="*/ 565 w 655"/>
                <a:gd name="T39" fmla="*/ 380 h 655"/>
                <a:gd name="T40" fmla="*/ 542 w 655"/>
                <a:gd name="T41" fmla="*/ 405 h 655"/>
                <a:gd name="T42" fmla="*/ 555 w 655"/>
                <a:gd name="T43" fmla="*/ 450 h 655"/>
                <a:gd name="T44" fmla="*/ 542 w 655"/>
                <a:gd name="T45" fmla="*/ 491 h 655"/>
                <a:gd name="T46" fmla="*/ 508 w 655"/>
                <a:gd name="T47" fmla="*/ 517 h 655"/>
                <a:gd name="T48" fmla="*/ 495 w 655"/>
                <a:gd name="T49" fmla="*/ 547 h 655"/>
                <a:gd name="T50" fmla="*/ 485 w 655"/>
                <a:gd name="T51" fmla="*/ 578 h 655"/>
                <a:gd name="T52" fmla="*/ 461 w 655"/>
                <a:gd name="T53" fmla="*/ 612 h 655"/>
                <a:gd name="T54" fmla="*/ 425 w 655"/>
                <a:gd name="T55" fmla="*/ 628 h 655"/>
                <a:gd name="T56" fmla="*/ 362 w 655"/>
                <a:gd name="T57" fmla="*/ 637 h 655"/>
                <a:gd name="T58" fmla="*/ 327 w 655"/>
                <a:gd name="T59" fmla="*/ 643 h 655"/>
                <a:gd name="T60" fmla="*/ 327 w 655"/>
                <a:gd name="T61" fmla="*/ 623 h 655"/>
                <a:gd name="T62" fmla="*/ 332 w 655"/>
                <a:gd name="T63" fmla="*/ 592 h 655"/>
                <a:gd name="T64" fmla="*/ 285 w 655"/>
                <a:gd name="T65" fmla="*/ 536 h 655"/>
                <a:gd name="T66" fmla="*/ 238 w 655"/>
                <a:gd name="T67" fmla="*/ 511 h 655"/>
                <a:gd name="T68" fmla="*/ 228 w 655"/>
                <a:gd name="T69" fmla="*/ 472 h 655"/>
                <a:gd name="T70" fmla="*/ 192 w 655"/>
                <a:gd name="T71" fmla="*/ 472 h 655"/>
                <a:gd name="T72" fmla="*/ 181 w 655"/>
                <a:gd name="T73" fmla="*/ 455 h 655"/>
                <a:gd name="T74" fmla="*/ 168 w 655"/>
                <a:gd name="T75" fmla="*/ 349 h 655"/>
                <a:gd name="T76" fmla="*/ 140 w 655"/>
                <a:gd name="T77" fmla="*/ 288 h 655"/>
                <a:gd name="T78" fmla="*/ 127 w 655"/>
                <a:gd name="T79" fmla="*/ 237 h 655"/>
                <a:gd name="T80" fmla="*/ 111 w 655"/>
                <a:gd name="T81" fmla="*/ 167 h 655"/>
                <a:gd name="T82" fmla="*/ 75 w 655"/>
                <a:gd name="T83" fmla="*/ 131 h 655"/>
                <a:gd name="T84" fmla="*/ 75 w 655"/>
                <a:gd name="T85" fmla="*/ 106 h 655"/>
                <a:gd name="T86" fmla="*/ 46 w 655"/>
                <a:gd name="T87" fmla="*/ 91 h 655"/>
                <a:gd name="T88" fmla="*/ 34 w 655"/>
                <a:gd name="T89" fmla="*/ 61 h 655"/>
                <a:gd name="T90" fmla="*/ 0 w 655"/>
                <a:gd name="T91" fmla="*/ 21 h 655"/>
                <a:gd name="T92" fmla="*/ 34 w 655"/>
                <a:gd name="T93" fmla="*/ 0 h 655"/>
                <a:gd name="T94" fmla="*/ 75 w 655"/>
                <a:gd name="T95" fmla="*/ 16 h 655"/>
                <a:gd name="T96" fmla="*/ 111 w 655"/>
                <a:gd name="T97" fmla="*/ 3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5" h="655">
                  <a:moveTo>
                    <a:pt x="140" y="46"/>
                  </a:moveTo>
                  <a:lnTo>
                    <a:pt x="163" y="50"/>
                  </a:lnTo>
                  <a:lnTo>
                    <a:pt x="174" y="55"/>
                  </a:lnTo>
                  <a:lnTo>
                    <a:pt x="186" y="72"/>
                  </a:lnTo>
                  <a:lnTo>
                    <a:pt x="197" y="86"/>
                  </a:lnTo>
                  <a:lnTo>
                    <a:pt x="204" y="91"/>
                  </a:lnTo>
                  <a:lnTo>
                    <a:pt x="228" y="91"/>
                  </a:lnTo>
                  <a:lnTo>
                    <a:pt x="238" y="91"/>
                  </a:lnTo>
                  <a:lnTo>
                    <a:pt x="256" y="100"/>
                  </a:lnTo>
                  <a:lnTo>
                    <a:pt x="267" y="122"/>
                  </a:lnTo>
                  <a:lnTo>
                    <a:pt x="292" y="117"/>
                  </a:lnTo>
                  <a:lnTo>
                    <a:pt x="309" y="122"/>
                  </a:lnTo>
                  <a:lnTo>
                    <a:pt x="321" y="122"/>
                  </a:lnTo>
                  <a:lnTo>
                    <a:pt x="327" y="117"/>
                  </a:lnTo>
                  <a:lnTo>
                    <a:pt x="339" y="122"/>
                  </a:lnTo>
                  <a:lnTo>
                    <a:pt x="350" y="117"/>
                  </a:lnTo>
                  <a:lnTo>
                    <a:pt x="355" y="106"/>
                  </a:lnTo>
                  <a:lnTo>
                    <a:pt x="368" y="97"/>
                  </a:lnTo>
                  <a:lnTo>
                    <a:pt x="379" y="91"/>
                  </a:lnTo>
                  <a:lnTo>
                    <a:pt x="397" y="86"/>
                  </a:lnTo>
                  <a:lnTo>
                    <a:pt x="420" y="97"/>
                  </a:lnTo>
                  <a:lnTo>
                    <a:pt x="425" y="111"/>
                  </a:lnTo>
                  <a:lnTo>
                    <a:pt x="438" y="122"/>
                  </a:lnTo>
                  <a:lnTo>
                    <a:pt x="443" y="122"/>
                  </a:lnTo>
                  <a:lnTo>
                    <a:pt x="467" y="122"/>
                  </a:lnTo>
                  <a:lnTo>
                    <a:pt x="461" y="136"/>
                  </a:lnTo>
                  <a:lnTo>
                    <a:pt x="461" y="153"/>
                  </a:lnTo>
                  <a:lnTo>
                    <a:pt x="467" y="162"/>
                  </a:lnTo>
                  <a:lnTo>
                    <a:pt x="485" y="187"/>
                  </a:lnTo>
                  <a:lnTo>
                    <a:pt x="503" y="192"/>
                  </a:lnTo>
                  <a:lnTo>
                    <a:pt x="519" y="203"/>
                  </a:lnTo>
                  <a:lnTo>
                    <a:pt x="542" y="212"/>
                  </a:lnTo>
                  <a:lnTo>
                    <a:pt x="583" y="218"/>
                  </a:lnTo>
                  <a:lnTo>
                    <a:pt x="601" y="234"/>
                  </a:lnTo>
                  <a:lnTo>
                    <a:pt x="607" y="237"/>
                  </a:lnTo>
                  <a:lnTo>
                    <a:pt x="612" y="234"/>
                  </a:lnTo>
                  <a:lnTo>
                    <a:pt x="636" y="234"/>
                  </a:lnTo>
                  <a:lnTo>
                    <a:pt x="648" y="234"/>
                  </a:lnTo>
                  <a:lnTo>
                    <a:pt x="654" y="243"/>
                  </a:lnTo>
                  <a:lnTo>
                    <a:pt x="648" y="259"/>
                  </a:lnTo>
                  <a:lnTo>
                    <a:pt x="643" y="254"/>
                  </a:lnTo>
                  <a:lnTo>
                    <a:pt x="643" y="248"/>
                  </a:lnTo>
                  <a:lnTo>
                    <a:pt x="643" y="248"/>
                  </a:lnTo>
                  <a:lnTo>
                    <a:pt x="636" y="259"/>
                  </a:lnTo>
                  <a:lnTo>
                    <a:pt x="630" y="259"/>
                  </a:lnTo>
                  <a:lnTo>
                    <a:pt x="619" y="268"/>
                  </a:lnTo>
                  <a:lnTo>
                    <a:pt x="619" y="279"/>
                  </a:lnTo>
                  <a:lnTo>
                    <a:pt x="619" y="279"/>
                  </a:lnTo>
                  <a:lnTo>
                    <a:pt x="612" y="288"/>
                  </a:lnTo>
                  <a:lnTo>
                    <a:pt x="607" y="293"/>
                  </a:lnTo>
                  <a:lnTo>
                    <a:pt x="596" y="293"/>
                  </a:lnTo>
                  <a:lnTo>
                    <a:pt x="573" y="309"/>
                  </a:lnTo>
                  <a:lnTo>
                    <a:pt x="573" y="335"/>
                  </a:lnTo>
                  <a:lnTo>
                    <a:pt x="578" y="349"/>
                  </a:lnTo>
                  <a:lnTo>
                    <a:pt x="589" y="354"/>
                  </a:lnTo>
                  <a:lnTo>
                    <a:pt x="596" y="365"/>
                  </a:lnTo>
                  <a:lnTo>
                    <a:pt x="601" y="365"/>
                  </a:lnTo>
                  <a:lnTo>
                    <a:pt x="601" y="369"/>
                  </a:lnTo>
                  <a:lnTo>
                    <a:pt x="601" y="374"/>
                  </a:lnTo>
                  <a:lnTo>
                    <a:pt x="565" y="380"/>
                  </a:lnTo>
                  <a:lnTo>
                    <a:pt x="560" y="390"/>
                  </a:lnTo>
                  <a:lnTo>
                    <a:pt x="555" y="399"/>
                  </a:lnTo>
                  <a:lnTo>
                    <a:pt x="542" y="405"/>
                  </a:lnTo>
                  <a:lnTo>
                    <a:pt x="542" y="419"/>
                  </a:lnTo>
                  <a:lnTo>
                    <a:pt x="555" y="441"/>
                  </a:lnTo>
                  <a:lnTo>
                    <a:pt x="555" y="450"/>
                  </a:lnTo>
                  <a:lnTo>
                    <a:pt x="542" y="466"/>
                  </a:lnTo>
                  <a:lnTo>
                    <a:pt x="542" y="481"/>
                  </a:lnTo>
                  <a:lnTo>
                    <a:pt x="542" y="491"/>
                  </a:lnTo>
                  <a:lnTo>
                    <a:pt x="531" y="506"/>
                  </a:lnTo>
                  <a:lnTo>
                    <a:pt x="513" y="506"/>
                  </a:lnTo>
                  <a:lnTo>
                    <a:pt x="508" y="517"/>
                  </a:lnTo>
                  <a:lnTo>
                    <a:pt x="490" y="517"/>
                  </a:lnTo>
                  <a:lnTo>
                    <a:pt x="495" y="526"/>
                  </a:lnTo>
                  <a:lnTo>
                    <a:pt x="495" y="547"/>
                  </a:lnTo>
                  <a:lnTo>
                    <a:pt x="503" y="556"/>
                  </a:lnTo>
                  <a:lnTo>
                    <a:pt x="490" y="567"/>
                  </a:lnTo>
                  <a:lnTo>
                    <a:pt x="485" y="578"/>
                  </a:lnTo>
                  <a:lnTo>
                    <a:pt x="461" y="587"/>
                  </a:lnTo>
                  <a:lnTo>
                    <a:pt x="456" y="598"/>
                  </a:lnTo>
                  <a:lnTo>
                    <a:pt x="461" y="612"/>
                  </a:lnTo>
                  <a:lnTo>
                    <a:pt x="449" y="623"/>
                  </a:lnTo>
                  <a:lnTo>
                    <a:pt x="438" y="623"/>
                  </a:lnTo>
                  <a:lnTo>
                    <a:pt x="425" y="628"/>
                  </a:lnTo>
                  <a:lnTo>
                    <a:pt x="415" y="654"/>
                  </a:lnTo>
                  <a:lnTo>
                    <a:pt x="379" y="637"/>
                  </a:lnTo>
                  <a:lnTo>
                    <a:pt x="362" y="637"/>
                  </a:lnTo>
                  <a:lnTo>
                    <a:pt x="350" y="654"/>
                  </a:lnTo>
                  <a:lnTo>
                    <a:pt x="344" y="654"/>
                  </a:lnTo>
                  <a:lnTo>
                    <a:pt x="327" y="643"/>
                  </a:lnTo>
                  <a:lnTo>
                    <a:pt x="321" y="637"/>
                  </a:lnTo>
                  <a:lnTo>
                    <a:pt x="321" y="628"/>
                  </a:lnTo>
                  <a:lnTo>
                    <a:pt x="327" y="623"/>
                  </a:lnTo>
                  <a:lnTo>
                    <a:pt x="339" y="623"/>
                  </a:lnTo>
                  <a:lnTo>
                    <a:pt x="339" y="598"/>
                  </a:lnTo>
                  <a:lnTo>
                    <a:pt x="332" y="592"/>
                  </a:lnTo>
                  <a:lnTo>
                    <a:pt x="316" y="567"/>
                  </a:lnTo>
                  <a:lnTo>
                    <a:pt x="303" y="562"/>
                  </a:lnTo>
                  <a:lnTo>
                    <a:pt x="285" y="536"/>
                  </a:lnTo>
                  <a:lnTo>
                    <a:pt x="280" y="531"/>
                  </a:lnTo>
                  <a:lnTo>
                    <a:pt x="251" y="526"/>
                  </a:lnTo>
                  <a:lnTo>
                    <a:pt x="238" y="511"/>
                  </a:lnTo>
                  <a:lnTo>
                    <a:pt x="244" y="506"/>
                  </a:lnTo>
                  <a:lnTo>
                    <a:pt x="244" y="481"/>
                  </a:lnTo>
                  <a:lnTo>
                    <a:pt x="228" y="472"/>
                  </a:lnTo>
                  <a:lnTo>
                    <a:pt x="210" y="466"/>
                  </a:lnTo>
                  <a:lnTo>
                    <a:pt x="197" y="466"/>
                  </a:lnTo>
                  <a:lnTo>
                    <a:pt x="192" y="472"/>
                  </a:lnTo>
                  <a:lnTo>
                    <a:pt x="186" y="472"/>
                  </a:lnTo>
                  <a:lnTo>
                    <a:pt x="181" y="466"/>
                  </a:lnTo>
                  <a:lnTo>
                    <a:pt x="181" y="455"/>
                  </a:lnTo>
                  <a:lnTo>
                    <a:pt x="186" y="450"/>
                  </a:lnTo>
                  <a:lnTo>
                    <a:pt x="192" y="385"/>
                  </a:lnTo>
                  <a:lnTo>
                    <a:pt x="168" y="349"/>
                  </a:lnTo>
                  <a:lnTo>
                    <a:pt x="163" y="335"/>
                  </a:lnTo>
                  <a:lnTo>
                    <a:pt x="150" y="318"/>
                  </a:lnTo>
                  <a:lnTo>
                    <a:pt x="140" y="288"/>
                  </a:lnTo>
                  <a:lnTo>
                    <a:pt x="134" y="268"/>
                  </a:lnTo>
                  <a:lnTo>
                    <a:pt x="134" y="254"/>
                  </a:lnTo>
                  <a:lnTo>
                    <a:pt x="127" y="237"/>
                  </a:lnTo>
                  <a:lnTo>
                    <a:pt x="127" y="198"/>
                  </a:lnTo>
                  <a:lnTo>
                    <a:pt x="116" y="178"/>
                  </a:lnTo>
                  <a:lnTo>
                    <a:pt x="111" y="167"/>
                  </a:lnTo>
                  <a:lnTo>
                    <a:pt x="104" y="153"/>
                  </a:lnTo>
                  <a:lnTo>
                    <a:pt x="93" y="142"/>
                  </a:lnTo>
                  <a:lnTo>
                    <a:pt x="75" y="131"/>
                  </a:lnTo>
                  <a:lnTo>
                    <a:pt x="75" y="117"/>
                  </a:lnTo>
                  <a:lnTo>
                    <a:pt x="80" y="111"/>
                  </a:lnTo>
                  <a:lnTo>
                    <a:pt x="75" y="106"/>
                  </a:lnTo>
                  <a:lnTo>
                    <a:pt x="70" y="100"/>
                  </a:lnTo>
                  <a:lnTo>
                    <a:pt x="64" y="91"/>
                  </a:lnTo>
                  <a:lnTo>
                    <a:pt x="46" y="91"/>
                  </a:lnTo>
                  <a:lnTo>
                    <a:pt x="41" y="81"/>
                  </a:lnTo>
                  <a:lnTo>
                    <a:pt x="41" y="72"/>
                  </a:lnTo>
                  <a:lnTo>
                    <a:pt x="34" y="61"/>
                  </a:lnTo>
                  <a:lnTo>
                    <a:pt x="17" y="61"/>
                  </a:lnTo>
                  <a:lnTo>
                    <a:pt x="5" y="41"/>
                  </a:lnTo>
                  <a:lnTo>
                    <a:pt x="0" y="21"/>
                  </a:lnTo>
                  <a:lnTo>
                    <a:pt x="10" y="1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57" y="0"/>
                  </a:lnTo>
                  <a:lnTo>
                    <a:pt x="70" y="5"/>
                  </a:lnTo>
                  <a:lnTo>
                    <a:pt x="75" y="16"/>
                  </a:lnTo>
                  <a:lnTo>
                    <a:pt x="88" y="21"/>
                  </a:lnTo>
                  <a:lnTo>
                    <a:pt x="98" y="21"/>
                  </a:lnTo>
                  <a:lnTo>
                    <a:pt x="111" y="30"/>
                  </a:lnTo>
                  <a:lnTo>
                    <a:pt x="127" y="41"/>
                  </a:lnTo>
                  <a:lnTo>
                    <a:pt x="140" y="4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186323C-174C-4D9D-89A9-86E886A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138" y="3326039"/>
              <a:ext cx="147476" cy="71566"/>
            </a:xfrm>
            <a:custGeom>
              <a:avLst/>
              <a:gdLst>
                <a:gd name="T0" fmla="*/ 0 w 82"/>
                <a:gd name="T1" fmla="*/ 24 h 40"/>
                <a:gd name="T2" fmla="*/ 0 w 82"/>
                <a:gd name="T3" fmla="*/ 19 h 40"/>
                <a:gd name="T4" fmla="*/ 10 w 82"/>
                <a:gd name="T5" fmla="*/ 14 h 40"/>
                <a:gd name="T6" fmla="*/ 16 w 82"/>
                <a:gd name="T7" fmla="*/ 8 h 40"/>
                <a:gd name="T8" fmla="*/ 34 w 82"/>
                <a:gd name="T9" fmla="*/ 14 h 40"/>
                <a:gd name="T10" fmla="*/ 39 w 82"/>
                <a:gd name="T11" fmla="*/ 8 h 40"/>
                <a:gd name="T12" fmla="*/ 46 w 82"/>
                <a:gd name="T13" fmla="*/ 8 h 40"/>
                <a:gd name="T14" fmla="*/ 57 w 82"/>
                <a:gd name="T15" fmla="*/ 8 h 40"/>
                <a:gd name="T16" fmla="*/ 70 w 82"/>
                <a:gd name="T17" fmla="*/ 0 h 40"/>
                <a:gd name="T18" fmla="*/ 81 w 82"/>
                <a:gd name="T19" fmla="*/ 0 h 40"/>
                <a:gd name="T20" fmla="*/ 81 w 82"/>
                <a:gd name="T21" fmla="*/ 24 h 40"/>
                <a:gd name="T22" fmla="*/ 75 w 82"/>
                <a:gd name="T23" fmla="*/ 28 h 40"/>
                <a:gd name="T24" fmla="*/ 81 w 82"/>
                <a:gd name="T25" fmla="*/ 39 h 40"/>
                <a:gd name="T26" fmla="*/ 70 w 82"/>
                <a:gd name="T27" fmla="*/ 39 h 40"/>
                <a:gd name="T28" fmla="*/ 57 w 82"/>
                <a:gd name="T29" fmla="*/ 28 h 40"/>
                <a:gd name="T30" fmla="*/ 34 w 82"/>
                <a:gd name="T31" fmla="*/ 39 h 40"/>
                <a:gd name="T32" fmla="*/ 10 w 82"/>
                <a:gd name="T33" fmla="*/ 33 h 40"/>
                <a:gd name="T34" fmla="*/ 5 w 82"/>
                <a:gd name="T35" fmla="*/ 28 h 40"/>
                <a:gd name="T36" fmla="*/ 0 w 82"/>
                <a:gd name="T3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40">
                  <a:moveTo>
                    <a:pt x="0" y="24"/>
                  </a:moveTo>
                  <a:lnTo>
                    <a:pt x="0" y="19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34" y="14"/>
                  </a:lnTo>
                  <a:lnTo>
                    <a:pt x="39" y="8"/>
                  </a:lnTo>
                  <a:lnTo>
                    <a:pt x="46" y="8"/>
                  </a:lnTo>
                  <a:lnTo>
                    <a:pt x="57" y="8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81" y="24"/>
                  </a:lnTo>
                  <a:lnTo>
                    <a:pt x="75" y="28"/>
                  </a:lnTo>
                  <a:lnTo>
                    <a:pt x="81" y="39"/>
                  </a:lnTo>
                  <a:lnTo>
                    <a:pt x="70" y="39"/>
                  </a:lnTo>
                  <a:lnTo>
                    <a:pt x="57" y="28"/>
                  </a:lnTo>
                  <a:lnTo>
                    <a:pt x="34" y="39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0" y="24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DC55303-2FBF-4689-842F-DD366C18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089" y="4192793"/>
              <a:ext cx="795859" cy="1309407"/>
            </a:xfrm>
            <a:custGeom>
              <a:avLst/>
              <a:gdLst>
                <a:gd name="T0" fmla="*/ 59 w 435"/>
                <a:gd name="T1" fmla="*/ 268 h 731"/>
                <a:gd name="T2" fmla="*/ 75 w 435"/>
                <a:gd name="T3" fmla="*/ 290 h 731"/>
                <a:gd name="T4" fmla="*/ 75 w 435"/>
                <a:gd name="T5" fmla="*/ 349 h 731"/>
                <a:gd name="T6" fmla="*/ 52 w 435"/>
                <a:gd name="T7" fmla="*/ 365 h 731"/>
                <a:gd name="T8" fmla="*/ 52 w 435"/>
                <a:gd name="T9" fmla="*/ 391 h 731"/>
                <a:gd name="T10" fmla="*/ 64 w 435"/>
                <a:gd name="T11" fmla="*/ 421 h 731"/>
                <a:gd name="T12" fmla="*/ 82 w 435"/>
                <a:gd name="T13" fmla="*/ 405 h 731"/>
                <a:gd name="T14" fmla="*/ 88 w 435"/>
                <a:gd name="T15" fmla="*/ 447 h 731"/>
                <a:gd name="T16" fmla="*/ 88 w 435"/>
                <a:gd name="T17" fmla="*/ 475 h 731"/>
                <a:gd name="T18" fmla="*/ 64 w 435"/>
                <a:gd name="T19" fmla="*/ 456 h 731"/>
                <a:gd name="T20" fmla="*/ 64 w 435"/>
                <a:gd name="T21" fmla="*/ 517 h 731"/>
                <a:gd name="T22" fmla="*/ 52 w 435"/>
                <a:gd name="T23" fmla="*/ 638 h 731"/>
                <a:gd name="T24" fmla="*/ 70 w 435"/>
                <a:gd name="T25" fmla="*/ 659 h 731"/>
                <a:gd name="T26" fmla="*/ 88 w 435"/>
                <a:gd name="T27" fmla="*/ 674 h 731"/>
                <a:gd name="T28" fmla="*/ 106 w 435"/>
                <a:gd name="T29" fmla="*/ 730 h 731"/>
                <a:gd name="T30" fmla="*/ 129 w 435"/>
                <a:gd name="T31" fmla="*/ 715 h 731"/>
                <a:gd name="T32" fmla="*/ 163 w 435"/>
                <a:gd name="T33" fmla="*/ 724 h 731"/>
                <a:gd name="T34" fmla="*/ 199 w 435"/>
                <a:gd name="T35" fmla="*/ 699 h 731"/>
                <a:gd name="T36" fmla="*/ 210 w 435"/>
                <a:gd name="T37" fmla="*/ 654 h 731"/>
                <a:gd name="T38" fmla="*/ 239 w 435"/>
                <a:gd name="T39" fmla="*/ 629 h 731"/>
                <a:gd name="T40" fmla="*/ 257 w 435"/>
                <a:gd name="T41" fmla="*/ 623 h 731"/>
                <a:gd name="T42" fmla="*/ 316 w 435"/>
                <a:gd name="T43" fmla="*/ 659 h 731"/>
                <a:gd name="T44" fmla="*/ 345 w 435"/>
                <a:gd name="T45" fmla="*/ 659 h 731"/>
                <a:gd name="T46" fmla="*/ 369 w 435"/>
                <a:gd name="T47" fmla="*/ 609 h 731"/>
                <a:gd name="T48" fmla="*/ 381 w 435"/>
                <a:gd name="T49" fmla="*/ 506 h 731"/>
                <a:gd name="T50" fmla="*/ 387 w 435"/>
                <a:gd name="T51" fmla="*/ 461 h 731"/>
                <a:gd name="T52" fmla="*/ 397 w 435"/>
                <a:gd name="T53" fmla="*/ 410 h 731"/>
                <a:gd name="T54" fmla="*/ 405 w 435"/>
                <a:gd name="T55" fmla="*/ 365 h 731"/>
                <a:gd name="T56" fmla="*/ 381 w 435"/>
                <a:gd name="T57" fmla="*/ 335 h 731"/>
                <a:gd name="T58" fmla="*/ 392 w 435"/>
                <a:gd name="T59" fmla="*/ 284 h 731"/>
                <a:gd name="T60" fmla="*/ 421 w 435"/>
                <a:gd name="T61" fmla="*/ 254 h 731"/>
                <a:gd name="T62" fmla="*/ 428 w 435"/>
                <a:gd name="T63" fmla="*/ 212 h 731"/>
                <a:gd name="T64" fmla="*/ 410 w 435"/>
                <a:gd name="T65" fmla="*/ 167 h 731"/>
                <a:gd name="T66" fmla="*/ 405 w 435"/>
                <a:gd name="T67" fmla="*/ 142 h 731"/>
                <a:gd name="T68" fmla="*/ 397 w 435"/>
                <a:gd name="T69" fmla="*/ 127 h 731"/>
                <a:gd name="T70" fmla="*/ 387 w 435"/>
                <a:gd name="T71" fmla="*/ 106 h 731"/>
                <a:gd name="T72" fmla="*/ 363 w 435"/>
                <a:gd name="T73" fmla="*/ 102 h 731"/>
                <a:gd name="T74" fmla="*/ 381 w 435"/>
                <a:gd name="T75" fmla="*/ 86 h 731"/>
                <a:gd name="T76" fmla="*/ 374 w 435"/>
                <a:gd name="T77" fmla="*/ 77 h 731"/>
                <a:gd name="T78" fmla="*/ 363 w 435"/>
                <a:gd name="T79" fmla="*/ 55 h 731"/>
                <a:gd name="T80" fmla="*/ 358 w 435"/>
                <a:gd name="T81" fmla="*/ 30 h 731"/>
                <a:gd name="T82" fmla="*/ 334 w 435"/>
                <a:gd name="T83" fmla="*/ 25 h 731"/>
                <a:gd name="T84" fmla="*/ 316 w 435"/>
                <a:gd name="T85" fmla="*/ 16 h 731"/>
                <a:gd name="T86" fmla="*/ 298 w 435"/>
                <a:gd name="T87" fmla="*/ 10 h 731"/>
                <a:gd name="T88" fmla="*/ 270 w 435"/>
                <a:gd name="T89" fmla="*/ 0 h 731"/>
                <a:gd name="T90" fmla="*/ 262 w 435"/>
                <a:gd name="T91" fmla="*/ 30 h 731"/>
                <a:gd name="T92" fmla="*/ 205 w 435"/>
                <a:gd name="T93" fmla="*/ 61 h 731"/>
                <a:gd name="T94" fmla="*/ 169 w 435"/>
                <a:gd name="T95" fmla="*/ 97 h 731"/>
                <a:gd name="T96" fmla="*/ 135 w 435"/>
                <a:gd name="T97" fmla="*/ 106 h 731"/>
                <a:gd name="T98" fmla="*/ 82 w 435"/>
                <a:gd name="T99" fmla="*/ 122 h 731"/>
                <a:gd name="T100" fmla="*/ 28 w 435"/>
                <a:gd name="T101" fmla="*/ 81 h 731"/>
                <a:gd name="T102" fmla="*/ 12 w 435"/>
                <a:gd name="T103" fmla="*/ 86 h 731"/>
                <a:gd name="T104" fmla="*/ 5 w 435"/>
                <a:gd name="T105" fmla="*/ 122 h 731"/>
                <a:gd name="T106" fmla="*/ 5 w 435"/>
                <a:gd name="T107" fmla="*/ 156 h 731"/>
                <a:gd name="T108" fmla="*/ 0 w 435"/>
                <a:gd name="T109" fmla="*/ 178 h 731"/>
                <a:gd name="T110" fmla="*/ 12 w 435"/>
                <a:gd name="T111" fmla="*/ 198 h 731"/>
                <a:gd name="T112" fmla="*/ 41 w 435"/>
                <a:gd name="T113" fmla="*/ 198 h 731"/>
                <a:gd name="T114" fmla="*/ 59 w 435"/>
                <a:gd name="T115" fmla="*/ 23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5" h="731">
                  <a:moveTo>
                    <a:pt x="59" y="243"/>
                  </a:moveTo>
                  <a:lnTo>
                    <a:pt x="59" y="259"/>
                  </a:lnTo>
                  <a:lnTo>
                    <a:pt x="59" y="268"/>
                  </a:lnTo>
                  <a:lnTo>
                    <a:pt x="64" y="279"/>
                  </a:lnTo>
                  <a:lnTo>
                    <a:pt x="70" y="279"/>
                  </a:lnTo>
                  <a:lnTo>
                    <a:pt x="75" y="290"/>
                  </a:lnTo>
                  <a:lnTo>
                    <a:pt x="70" y="329"/>
                  </a:lnTo>
                  <a:lnTo>
                    <a:pt x="75" y="335"/>
                  </a:lnTo>
                  <a:lnTo>
                    <a:pt x="75" y="349"/>
                  </a:lnTo>
                  <a:lnTo>
                    <a:pt x="59" y="360"/>
                  </a:lnTo>
                  <a:lnTo>
                    <a:pt x="52" y="360"/>
                  </a:lnTo>
                  <a:lnTo>
                    <a:pt x="52" y="365"/>
                  </a:lnTo>
                  <a:lnTo>
                    <a:pt x="52" y="369"/>
                  </a:lnTo>
                  <a:lnTo>
                    <a:pt x="52" y="380"/>
                  </a:lnTo>
                  <a:lnTo>
                    <a:pt x="52" y="391"/>
                  </a:lnTo>
                  <a:lnTo>
                    <a:pt x="52" y="400"/>
                  </a:lnTo>
                  <a:lnTo>
                    <a:pt x="59" y="410"/>
                  </a:lnTo>
                  <a:lnTo>
                    <a:pt x="64" y="421"/>
                  </a:lnTo>
                  <a:lnTo>
                    <a:pt x="70" y="421"/>
                  </a:lnTo>
                  <a:lnTo>
                    <a:pt x="75" y="405"/>
                  </a:lnTo>
                  <a:lnTo>
                    <a:pt x="82" y="405"/>
                  </a:lnTo>
                  <a:lnTo>
                    <a:pt x="93" y="421"/>
                  </a:lnTo>
                  <a:lnTo>
                    <a:pt x="93" y="430"/>
                  </a:lnTo>
                  <a:lnTo>
                    <a:pt x="88" y="447"/>
                  </a:lnTo>
                  <a:lnTo>
                    <a:pt x="88" y="461"/>
                  </a:lnTo>
                  <a:lnTo>
                    <a:pt x="111" y="475"/>
                  </a:lnTo>
                  <a:lnTo>
                    <a:pt x="88" y="475"/>
                  </a:lnTo>
                  <a:lnTo>
                    <a:pt x="75" y="456"/>
                  </a:lnTo>
                  <a:lnTo>
                    <a:pt x="70" y="450"/>
                  </a:lnTo>
                  <a:lnTo>
                    <a:pt x="64" y="456"/>
                  </a:lnTo>
                  <a:lnTo>
                    <a:pt x="70" y="466"/>
                  </a:lnTo>
                  <a:lnTo>
                    <a:pt x="64" y="475"/>
                  </a:lnTo>
                  <a:lnTo>
                    <a:pt x="64" y="517"/>
                  </a:lnTo>
                  <a:lnTo>
                    <a:pt x="52" y="542"/>
                  </a:lnTo>
                  <a:lnTo>
                    <a:pt x="41" y="629"/>
                  </a:lnTo>
                  <a:lnTo>
                    <a:pt x="52" y="638"/>
                  </a:lnTo>
                  <a:lnTo>
                    <a:pt x="59" y="648"/>
                  </a:lnTo>
                  <a:lnTo>
                    <a:pt x="64" y="654"/>
                  </a:lnTo>
                  <a:lnTo>
                    <a:pt x="70" y="659"/>
                  </a:lnTo>
                  <a:lnTo>
                    <a:pt x="75" y="663"/>
                  </a:lnTo>
                  <a:lnTo>
                    <a:pt x="82" y="674"/>
                  </a:lnTo>
                  <a:lnTo>
                    <a:pt x="88" y="674"/>
                  </a:lnTo>
                  <a:lnTo>
                    <a:pt x="93" y="699"/>
                  </a:lnTo>
                  <a:lnTo>
                    <a:pt x="99" y="704"/>
                  </a:lnTo>
                  <a:lnTo>
                    <a:pt x="106" y="730"/>
                  </a:lnTo>
                  <a:lnTo>
                    <a:pt x="106" y="730"/>
                  </a:lnTo>
                  <a:lnTo>
                    <a:pt x="117" y="719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45" y="724"/>
                  </a:lnTo>
                  <a:lnTo>
                    <a:pt x="163" y="724"/>
                  </a:lnTo>
                  <a:lnTo>
                    <a:pt x="181" y="719"/>
                  </a:lnTo>
                  <a:lnTo>
                    <a:pt x="192" y="710"/>
                  </a:lnTo>
                  <a:lnTo>
                    <a:pt x="199" y="699"/>
                  </a:lnTo>
                  <a:lnTo>
                    <a:pt x="210" y="693"/>
                  </a:lnTo>
                  <a:lnTo>
                    <a:pt x="216" y="674"/>
                  </a:lnTo>
                  <a:lnTo>
                    <a:pt x="210" y="654"/>
                  </a:lnTo>
                  <a:lnTo>
                    <a:pt x="216" y="638"/>
                  </a:lnTo>
                  <a:lnTo>
                    <a:pt x="228" y="634"/>
                  </a:lnTo>
                  <a:lnTo>
                    <a:pt x="239" y="629"/>
                  </a:lnTo>
                  <a:lnTo>
                    <a:pt x="252" y="638"/>
                  </a:lnTo>
                  <a:lnTo>
                    <a:pt x="252" y="629"/>
                  </a:lnTo>
                  <a:lnTo>
                    <a:pt x="257" y="623"/>
                  </a:lnTo>
                  <a:lnTo>
                    <a:pt x="288" y="629"/>
                  </a:lnTo>
                  <a:lnTo>
                    <a:pt x="298" y="643"/>
                  </a:lnTo>
                  <a:lnTo>
                    <a:pt x="316" y="659"/>
                  </a:lnTo>
                  <a:lnTo>
                    <a:pt x="327" y="659"/>
                  </a:lnTo>
                  <a:lnTo>
                    <a:pt x="340" y="654"/>
                  </a:lnTo>
                  <a:lnTo>
                    <a:pt x="345" y="659"/>
                  </a:lnTo>
                  <a:lnTo>
                    <a:pt x="358" y="648"/>
                  </a:lnTo>
                  <a:lnTo>
                    <a:pt x="358" y="618"/>
                  </a:lnTo>
                  <a:lnTo>
                    <a:pt x="369" y="609"/>
                  </a:lnTo>
                  <a:lnTo>
                    <a:pt x="374" y="537"/>
                  </a:lnTo>
                  <a:lnTo>
                    <a:pt x="381" y="528"/>
                  </a:lnTo>
                  <a:lnTo>
                    <a:pt x="381" y="506"/>
                  </a:lnTo>
                  <a:lnTo>
                    <a:pt x="381" y="492"/>
                  </a:lnTo>
                  <a:lnTo>
                    <a:pt x="387" y="475"/>
                  </a:lnTo>
                  <a:lnTo>
                    <a:pt x="387" y="461"/>
                  </a:lnTo>
                  <a:lnTo>
                    <a:pt x="392" y="447"/>
                  </a:lnTo>
                  <a:lnTo>
                    <a:pt x="392" y="421"/>
                  </a:lnTo>
                  <a:lnTo>
                    <a:pt x="397" y="410"/>
                  </a:lnTo>
                  <a:lnTo>
                    <a:pt x="397" y="400"/>
                  </a:lnTo>
                  <a:lnTo>
                    <a:pt x="397" y="391"/>
                  </a:lnTo>
                  <a:lnTo>
                    <a:pt x="405" y="365"/>
                  </a:lnTo>
                  <a:lnTo>
                    <a:pt x="397" y="355"/>
                  </a:lnTo>
                  <a:lnTo>
                    <a:pt x="387" y="344"/>
                  </a:lnTo>
                  <a:lnTo>
                    <a:pt x="381" y="335"/>
                  </a:lnTo>
                  <a:lnTo>
                    <a:pt x="381" y="315"/>
                  </a:lnTo>
                  <a:lnTo>
                    <a:pt x="387" y="299"/>
                  </a:lnTo>
                  <a:lnTo>
                    <a:pt x="392" y="284"/>
                  </a:lnTo>
                  <a:lnTo>
                    <a:pt x="405" y="273"/>
                  </a:lnTo>
                  <a:lnTo>
                    <a:pt x="415" y="263"/>
                  </a:lnTo>
                  <a:lnTo>
                    <a:pt x="421" y="254"/>
                  </a:lnTo>
                  <a:lnTo>
                    <a:pt x="434" y="237"/>
                  </a:lnTo>
                  <a:lnTo>
                    <a:pt x="434" y="234"/>
                  </a:lnTo>
                  <a:lnTo>
                    <a:pt x="428" y="212"/>
                  </a:lnTo>
                  <a:lnTo>
                    <a:pt x="415" y="209"/>
                  </a:lnTo>
                  <a:lnTo>
                    <a:pt x="415" y="178"/>
                  </a:lnTo>
                  <a:lnTo>
                    <a:pt x="410" y="167"/>
                  </a:lnTo>
                  <a:lnTo>
                    <a:pt x="405" y="153"/>
                  </a:lnTo>
                  <a:lnTo>
                    <a:pt x="405" y="147"/>
                  </a:lnTo>
                  <a:lnTo>
                    <a:pt x="405" y="142"/>
                  </a:lnTo>
                  <a:lnTo>
                    <a:pt x="410" y="136"/>
                  </a:lnTo>
                  <a:lnTo>
                    <a:pt x="410" y="131"/>
                  </a:lnTo>
                  <a:lnTo>
                    <a:pt x="397" y="127"/>
                  </a:lnTo>
                  <a:lnTo>
                    <a:pt x="392" y="122"/>
                  </a:lnTo>
                  <a:lnTo>
                    <a:pt x="387" y="111"/>
                  </a:lnTo>
                  <a:lnTo>
                    <a:pt x="387" y="106"/>
                  </a:lnTo>
                  <a:lnTo>
                    <a:pt x="381" y="102"/>
                  </a:lnTo>
                  <a:lnTo>
                    <a:pt x="369" y="106"/>
                  </a:lnTo>
                  <a:lnTo>
                    <a:pt x="363" y="102"/>
                  </a:lnTo>
                  <a:lnTo>
                    <a:pt x="369" y="97"/>
                  </a:lnTo>
                  <a:lnTo>
                    <a:pt x="381" y="97"/>
                  </a:lnTo>
                  <a:lnTo>
                    <a:pt x="381" y="86"/>
                  </a:lnTo>
                  <a:lnTo>
                    <a:pt x="387" y="77"/>
                  </a:lnTo>
                  <a:lnTo>
                    <a:pt x="381" y="77"/>
                  </a:lnTo>
                  <a:lnTo>
                    <a:pt x="374" y="77"/>
                  </a:lnTo>
                  <a:lnTo>
                    <a:pt x="369" y="72"/>
                  </a:lnTo>
                  <a:lnTo>
                    <a:pt x="358" y="72"/>
                  </a:lnTo>
                  <a:lnTo>
                    <a:pt x="363" y="55"/>
                  </a:lnTo>
                  <a:lnTo>
                    <a:pt x="369" y="50"/>
                  </a:lnTo>
                  <a:lnTo>
                    <a:pt x="363" y="36"/>
                  </a:lnTo>
                  <a:lnTo>
                    <a:pt x="358" y="30"/>
                  </a:lnTo>
                  <a:lnTo>
                    <a:pt x="345" y="41"/>
                  </a:lnTo>
                  <a:lnTo>
                    <a:pt x="340" y="36"/>
                  </a:lnTo>
                  <a:lnTo>
                    <a:pt x="334" y="25"/>
                  </a:lnTo>
                  <a:lnTo>
                    <a:pt x="334" y="21"/>
                  </a:lnTo>
                  <a:lnTo>
                    <a:pt x="327" y="21"/>
                  </a:lnTo>
                  <a:lnTo>
                    <a:pt x="316" y="16"/>
                  </a:lnTo>
                  <a:lnTo>
                    <a:pt x="311" y="16"/>
                  </a:lnTo>
                  <a:lnTo>
                    <a:pt x="304" y="10"/>
                  </a:lnTo>
                  <a:lnTo>
                    <a:pt x="298" y="10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270" y="25"/>
                  </a:lnTo>
                  <a:lnTo>
                    <a:pt x="262" y="30"/>
                  </a:lnTo>
                  <a:lnTo>
                    <a:pt x="239" y="36"/>
                  </a:lnTo>
                  <a:lnTo>
                    <a:pt x="228" y="41"/>
                  </a:lnTo>
                  <a:lnTo>
                    <a:pt x="205" y="61"/>
                  </a:lnTo>
                  <a:lnTo>
                    <a:pt x="192" y="66"/>
                  </a:lnTo>
                  <a:lnTo>
                    <a:pt x="169" y="91"/>
                  </a:lnTo>
                  <a:lnTo>
                    <a:pt x="169" y="97"/>
                  </a:lnTo>
                  <a:lnTo>
                    <a:pt x="145" y="97"/>
                  </a:lnTo>
                  <a:lnTo>
                    <a:pt x="140" y="102"/>
                  </a:lnTo>
                  <a:lnTo>
                    <a:pt x="135" y="106"/>
                  </a:lnTo>
                  <a:lnTo>
                    <a:pt x="117" y="117"/>
                  </a:lnTo>
                  <a:lnTo>
                    <a:pt x="106" y="122"/>
                  </a:lnTo>
                  <a:lnTo>
                    <a:pt x="82" y="122"/>
                  </a:lnTo>
                  <a:lnTo>
                    <a:pt x="46" y="117"/>
                  </a:lnTo>
                  <a:lnTo>
                    <a:pt x="28" y="91"/>
                  </a:lnTo>
                  <a:lnTo>
                    <a:pt x="28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2" y="86"/>
                  </a:lnTo>
                  <a:lnTo>
                    <a:pt x="18" y="97"/>
                  </a:lnTo>
                  <a:lnTo>
                    <a:pt x="12" y="117"/>
                  </a:lnTo>
                  <a:lnTo>
                    <a:pt x="5" y="122"/>
                  </a:lnTo>
                  <a:lnTo>
                    <a:pt x="5" y="131"/>
                  </a:lnTo>
                  <a:lnTo>
                    <a:pt x="0" y="153"/>
                  </a:lnTo>
                  <a:lnTo>
                    <a:pt x="5" y="156"/>
                  </a:lnTo>
                  <a:lnTo>
                    <a:pt x="12" y="162"/>
                  </a:lnTo>
                  <a:lnTo>
                    <a:pt x="12" y="167"/>
                  </a:lnTo>
                  <a:lnTo>
                    <a:pt x="0" y="178"/>
                  </a:lnTo>
                  <a:lnTo>
                    <a:pt x="0" y="198"/>
                  </a:lnTo>
                  <a:lnTo>
                    <a:pt x="12" y="192"/>
                  </a:lnTo>
                  <a:lnTo>
                    <a:pt x="12" y="198"/>
                  </a:lnTo>
                  <a:lnTo>
                    <a:pt x="18" y="203"/>
                  </a:lnTo>
                  <a:lnTo>
                    <a:pt x="28" y="198"/>
                  </a:lnTo>
                  <a:lnTo>
                    <a:pt x="41" y="198"/>
                  </a:lnTo>
                  <a:lnTo>
                    <a:pt x="41" y="203"/>
                  </a:lnTo>
                  <a:lnTo>
                    <a:pt x="41" y="218"/>
                  </a:lnTo>
                  <a:lnTo>
                    <a:pt x="59" y="237"/>
                  </a:lnTo>
                  <a:lnTo>
                    <a:pt x="59" y="243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D1375B4-9CFA-4432-9D27-D383F11AB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655" y="5364368"/>
              <a:ext cx="53396" cy="82168"/>
            </a:xfrm>
            <a:custGeom>
              <a:avLst/>
              <a:gdLst>
                <a:gd name="T0" fmla="*/ 0 w 29"/>
                <a:gd name="T1" fmla="*/ 19 h 46"/>
                <a:gd name="T2" fmla="*/ 6 w 29"/>
                <a:gd name="T3" fmla="*/ 30 h 46"/>
                <a:gd name="T4" fmla="*/ 12 w 29"/>
                <a:gd name="T5" fmla="*/ 45 h 46"/>
                <a:gd name="T6" fmla="*/ 19 w 29"/>
                <a:gd name="T7" fmla="*/ 45 h 46"/>
                <a:gd name="T8" fmla="*/ 28 w 29"/>
                <a:gd name="T9" fmla="*/ 39 h 46"/>
                <a:gd name="T10" fmla="*/ 28 w 29"/>
                <a:gd name="T11" fmla="*/ 9 h 46"/>
                <a:gd name="T12" fmla="*/ 19 w 29"/>
                <a:gd name="T13" fmla="*/ 5 h 46"/>
                <a:gd name="T14" fmla="*/ 12 w 29"/>
                <a:gd name="T15" fmla="*/ 0 h 46"/>
                <a:gd name="T16" fmla="*/ 6 w 29"/>
                <a:gd name="T17" fmla="*/ 0 h 46"/>
                <a:gd name="T18" fmla="*/ 0 w 29"/>
                <a:gd name="T19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6">
                  <a:moveTo>
                    <a:pt x="0" y="19"/>
                  </a:moveTo>
                  <a:lnTo>
                    <a:pt x="6" y="30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8" y="39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090810A-4889-4075-8C6C-450E32558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546" y="5319307"/>
              <a:ext cx="53396" cy="50361"/>
            </a:xfrm>
            <a:custGeom>
              <a:avLst/>
              <a:gdLst>
                <a:gd name="T0" fmla="*/ 0 w 29"/>
                <a:gd name="T1" fmla="*/ 6 h 29"/>
                <a:gd name="T2" fmla="*/ 0 w 29"/>
                <a:gd name="T3" fmla="*/ 10 h 29"/>
                <a:gd name="T4" fmla="*/ 15 w 29"/>
                <a:gd name="T5" fmla="*/ 16 h 29"/>
                <a:gd name="T6" fmla="*/ 15 w 29"/>
                <a:gd name="T7" fmla="*/ 28 h 29"/>
                <a:gd name="T8" fmla="*/ 21 w 29"/>
                <a:gd name="T9" fmla="*/ 28 h 29"/>
                <a:gd name="T10" fmla="*/ 28 w 29"/>
                <a:gd name="T11" fmla="*/ 22 h 29"/>
                <a:gd name="T12" fmla="*/ 28 w 29"/>
                <a:gd name="T13" fmla="*/ 0 h 29"/>
                <a:gd name="T14" fmla="*/ 21 w 29"/>
                <a:gd name="T15" fmla="*/ 0 h 29"/>
                <a:gd name="T16" fmla="*/ 6 w 29"/>
                <a:gd name="T17" fmla="*/ 0 h 29"/>
                <a:gd name="T18" fmla="*/ 0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0" y="6"/>
                  </a:moveTo>
                  <a:lnTo>
                    <a:pt x="0" y="10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2D1AD5E-109F-4BFB-AA8B-27957C36B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382" y="980239"/>
              <a:ext cx="821286" cy="760728"/>
            </a:xfrm>
            <a:custGeom>
              <a:avLst/>
              <a:gdLst>
                <a:gd name="T0" fmla="*/ 23 w 448"/>
                <a:gd name="T1" fmla="*/ 223 h 426"/>
                <a:gd name="T2" fmla="*/ 23 w 448"/>
                <a:gd name="T3" fmla="*/ 243 h 426"/>
                <a:gd name="T4" fmla="*/ 23 w 448"/>
                <a:gd name="T5" fmla="*/ 277 h 426"/>
                <a:gd name="T6" fmla="*/ 0 w 448"/>
                <a:gd name="T7" fmla="*/ 354 h 426"/>
                <a:gd name="T8" fmla="*/ 18 w 448"/>
                <a:gd name="T9" fmla="*/ 383 h 426"/>
                <a:gd name="T10" fmla="*/ 70 w 448"/>
                <a:gd name="T11" fmla="*/ 383 h 426"/>
                <a:gd name="T12" fmla="*/ 88 w 448"/>
                <a:gd name="T13" fmla="*/ 405 h 426"/>
                <a:gd name="T14" fmla="*/ 147 w 448"/>
                <a:gd name="T15" fmla="*/ 425 h 426"/>
                <a:gd name="T16" fmla="*/ 165 w 448"/>
                <a:gd name="T17" fmla="*/ 405 h 426"/>
                <a:gd name="T18" fmla="*/ 205 w 448"/>
                <a:gd name="T19" fmla="*/ 369 h 426"/>
                <a:gd name="T20" fmla="*/ 228 w 448"/>
                <a:gd name="T21" fmla="*/ 354 h 426"/>
                <a:gd name="T22" fmla="*/ 252 w 448"/>
                <a:gd name="T23" fmla="*/ 343 h 426"/>
                <a:gd name="T24" fmla="*/ 275 w 448"/>
                <a:gd name="T25" fmla="*/ 329 h 426"/>
                <a:gd name="T26" fmla="*/ 282 w 448"/>
                <a:gd name="T27" fmla="*/ 298 h 426"/>
                <a:gd name="T28" fmla="*/ 317 w 448"/>
                <a:gd name="T29" fmla="*/ 293 h 426"/>
                <a:gd name="T30" fmla="*/ 340 w 448"/>
                <a:gd name="T31" fmla="*/ 268 h 426"/>
                <a:gd name="T32" fmla="*/ 322 w 448"/>
                <a:gd name="T33" fmla="*/ 232 h 426"/>
                <a:gd name="T34" fmla="*/ 329 w 448"/>
                <a:gd name="T35" fmla="*/ 201 h 426"/>
                <a:gd name="T36" fmla="*/ 335 w 448"/>
                <a:gd name="T37" fmla="*/ 167 h 426"/>
                <a:gd name="T38" fmla="*/ 369 w 448"/>
                <a:gd name="T39" fmla="*/ 156 h 426"/>
                <a:gd name="T40" fmla="*/ 400 w 448"/>
                <a:gd name="T41" fmla="*/ 145 h 426"/>
                <a:gd name="T42" fmla="*/ 434 w 448"/>
                <a:gd name="T43" fmla="*/ 142 h 426"/>
                <a:gd name="T44" fmla="*/ 434 w 448"/>
                <a:gd name="T45" fmla="*/ 106 h 426"/>
                <a:gd name="T46" fmla="*/ 423 w 448"/>
                <a:gd name="T47" fmla="*/ 75 h 426"/>
                <a:gd name="T48" fmla="*/ 400 w 448"/>
                <a:gd name="T49" fmla="*/ 55 h 426"/>
                <a:gd name="T50" fmla="*/ 392 w 448"/>
                <a:gd name="T51" fmla="*/ 25 h 426"/>
                <a:gd name="T52" fmla="*/ 405 w 448"/>
                <a:gd name="T53" fmla="*/ 5 h 426"/>
                <a:gd name="T54" fmla="*/ 369 w 448"/>
                <a:gd name="T55" fmla="*/ 5 h 426"/>
                <a:gd name="T56" fmla="*/ 293 w 448"/>
                <a:gd name="T57" fmla="*/ 45 h 426"/>
                <a:gd name="T58" fmla="*/ 236 w 448"/>
                <a:gd name="T59" fmla="*/ 25 h 426"/>
                <a:gd name="T60" fmla="*/ 212 w 448"/>
                <a:gd name="T61" fmla="*/ 45 h 426"/>
                <a:gd name="T62" fmla="*/ 147 w 448"/>
                <a:gd name="T63" fmla="*/ 64 h 426"/>
                <a:gd name="T64" fmla="*/ 111 w 448"/>
                <a:gd name="T65" fmla="*/ 90 h 426"/>
                <a:gd name="T66" fmla="*/ 64 w 448"/>
                <a:gd name="T67" fmla="*/ 86 h 426"/>
                <a:gd name="T68" fmla="*/ 41 w 448"/>
                <a:gd name="T69" fmla="*/ 75 h 426"/>
                <a:gd name="T70" fmla="*/ 0 w 448"/>
                <a:gd name="T71" fmla="*/ 86 h 426"/>
                <a:gd name="T72" fmla="*/ 7 w 448"/>
                <a:gd name="T73" fmla="*/ 111 h 426"/>
                <a:gd name="T74" fmla="*/ 7 w 448"/>
                <a:gd name="T75" fmla="*/ 145 h 426"/>
                <a:gd name="T76" fmla="*/ 18 w 448"/>
                <a:gd name="T77" fmla="*/ 176 h 426"/>
                <a:gd name="T78" fmla="*/ 41 w 448"/>
                <a:gd name="T79" fmla="*/ 20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8" h="426">
                  <a:moveTo>
                    <a:pt x="41" y="201"/>
                  </a:moveTo>
                  <a:lnTo>
                    <a:pt x="23" y="223"/>
                  </a:lnTo>
                  <a:lnTo>
                    <a:pt x="30" y="226"/>
                  </a:lnTo>
                  <a:lnTo>
                    <a:pt x="23" y="243"/>
                  </a:lnTo>
                  <a:lnTo>
                    <a:pt x="30" y="268"/>
                  </a:lnTo>
                  <a:lnTo>
                    <a:pt x="23" y="277"/>
                  </a:lnTo>
                  <a:lnTo>
                    <a:pt x="0" y="318"/>
                  </a:lnTo>
                  <a:lnTo>
                    <a:pt x="0" y="354"/>
                  </a:lnTo>
                  <a:lnTo>
                    <a:pt x="12" y="374"/>
                  </a:lnTo>
                  <a:lnTo>
                    <a:pt x="18" y="383"/>
                  </a:lnTo>
                  <a:lnTo>
                    <a:pt x="36" y="388"/>
                  </a:lnTo>
                  <a:lnTo>
                    <a:pt x="70" y="383"/>
                  </a:lnTo>
                  <a:lnTo>
                    <a:pt x="88" y="394"/>
                  </a:lnTo>
                  <a:lnTo>
                    <a:pt x="88" y="405"/>
                  </a:lnTo>
                  <a:lnTo>
                    <a:pt x="106" y="425"/>
                  </a:lnTo>
                  <a:lnTo>
                    <a:pt x="147" y="425"/>
                  </a:lnTo>
                  <a:lnTo>
                    <a:pt x="158" y="419"/>
                  </a:lnTo>
                  <a:lnTo>
                    <a:pt x="165" y="405"/>
                  </a:lnTo>
                  <a:lnTo>
                    <a:pt x="194" y="374"/>
                  </a:lnTo>
                  <a:lnTo>
                    <a:pt x="205" y="369"/>
                  </a:lnTo>
                  <a:lnTo>
                    <a:pt x="218" y="358"/>
                  </a:lnTo>
                  <a:lnTo>
                    <a:pt x="228" y="354"/>
                  </a:lnTo>
                  <a:lnTo>
                    <a:pt x="246" y="349"/>
                  </a:lnTo>
                  <a:lnTo>
                    <a:pt x="252" y="343"/>
                  </a:lnTo>
                  <a:lnTo>
                    <a:pt x="275" y="349"/>
                  </a:lnTo>
                  <a:lnTo>
                    <a:pt x="275" y="329"/>
                  </a:lnTo>
                  <a:lnTo>
                    <a:pt x="270" y="307"/>
                  </a:lnTo>
                  <a:lnTo>
                    <a:pt x="282" y="298"/>
                  </a:lnTo>
                  <a:lnTo>
                    <a:pt x="299" y="298"/>
                  </a:lnTo>
                  <a:lnTo>
                    <a:pt x="317" y="293"/>
                  </a:lnTo>
                  <a:lnTo>
                    <a:pt x="329" y="282"/>
                  </a:lnTo>
                  <a:lnTo>
                    <a:pt x="340" y="268"/>
                  </a:lnTo>
                  <a:lnTo>
                    <a:pt x="340" y="252"/>
                  </a:lnTo>
                  <a:lnTo>
                    <a:pt x="322" y="232"/>
                  </a:lnTo>
                  <a:lnTo>
                    <a:pt x="322" y="207"/>
                  </a:lnTo>
                  <a:lnTo>
                    <a:pt x="329" y="201"/>
                  </a:lnTo>
                  <a:lnTo>
                    <a:pt x="329" y="181"/>
                  </a:lnTo>
                  <a:lnTo>
                    <a:pt x="335" y="167"/>
                  </a:lnTo>
                  <a:lnTo>
                    <a:pt x="353" y="162"/>
                  </a:lnTo>
                  <a:lnTo>
                    <a:pt x="369" y="156"/>
                  </a:lnTo>
                  <a:lnTo>
                    <a:pt x="382" y="142"/>
                  </a:lnTo>
                  <a:lnTo>
                    <a:pt x="400" y="145"/>
                  </a:lnTo>
                  <a:lnTo>
                    <a:pt x="410" y="145"/>
                  </a:lnTo>
                  <a:lnTo>
                    <a:pt x="434" y="142"/>
                  </a:lnTo>
                  <a:lnTo>
                    <a:pt x="447" y="131"/>
                  </a:lnTo>
                  <a:lnTo>
                    <a:pt x="434" y="106"/>
                  </a:lnTo>
                  <a:lnTo>
                    <a:pt x="410" y="86"/>
                  </a:lnTo>
                  <a:lnTo>
                    <a:pt x="423" y="75"/>
                  </a:lnTo>
                  <a:lnTo>
                    <a:pt x="423" y="64"/>
                  </a:lnTo>
                  <a:lnTo>
                    <a:pt x="400" y="55"/>
                  </a:lnTo>
                  <a:lnTo>
                    <a:pt x="400" y="39"/>
                  </a:lnTo>
                  <a:lnTo>
                    <a:pt x="392" y="25"/>
                  </a:lnTo>
                  <a:lnTo>
                    <a:pt x="410" y="14"/>
                  </a:lnTo>
                  <a:lnTo>
                    <a:pt x="405" y="5"/>
                  </a:lnTo>
                  <a:lnTo>
                    <a:pt x="392" y="0"/>
                  </a:lnTo>
                  <a:lnTo>
                    <a:pt x="369" y="5"/>
                  </a:lnTo>
                  <a:lnTo>
                    <a:pt x="340" y="10"/>
                  </a:lnTo>
                  <a:lnTo>
                    <a:pt x="293" y="45"/>
                  </a:lnTo>
                  <a:lnTo>
                    <a:pt x="264" y="39"/>
                  </a:lnTo>
                  <a:lnTo>
                    <a:pt x="236" y="25"/>
                  </a:lnTo>
                  <a:lnTo>
                    <a:pt x="223" y="39"/>
                  </a:lnTo>
                  <a:lnTo>
                    <a:pt x="212" y="45"/>
                  </a:lnTo>
                  <a:lnTo>
                    <a:pt x="171" y="45"/>
                  </a:lnTo>
                  <a:lnTo>
                    <a:pt x="147" y="64"/>
                  </a:lnTo>
                  <a:lnTo>
                    <a:pt x="129" y="95"/>
                  </a:lnTo>
                  <a:lnTo>
                    <a:pt x="111" y="90"/>
                  </a:lnTo>
                  <a:lnTo>
                    <a:pt x="95" y="95"/>
                  </a:lnTo>
                  <a:lnTo>
                    <a:pt x="64" y="86"/>
                  </a:lnTo>
                  <a:lnTo>
                    <a:pt x="54" y="75"/>
                  </a:lnTo>
                  <a:lnTo>
                    <a:pt x="41" y="75"/>
                  </a:lnTo>
                  <a:lnTo>
                    <a:pt x="30" y="81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7" y="111"/>
                  </a:lnTo>
                  <a:lnTo>
                    <a:pt x="0" y="136"/>
                  </a:lnTo>
                  <a:lnTo>
                    <a:pt x="7" y="145"/>
                  </a:lnTo>
                  <a:lnTo>
                    <a:pt x="0" y="167"/>
                  </a:lnTo>
                  <a:lnTo>
                    <a:pt x="18" y="176"/>
                  </a:lnTo>
                  <a:lnTo>
                    <a:pt x="36" y="187"/>
                  </a:lnTo>
                  <a:lnTo>
                    <a:pt x="41" y="201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3876B12-97C0-4704-8918-5F389E90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204" y="1216144"/>
              <a:ext cx="1075554" cy="1054948"/>
            </a:xfrm>
            <a:custGeom>
              <a:avLst/>
              <a:gdLst>
                <a:gd name="T0" fmla="*/ 124 w 587"/>
                <a:gd name="T1" fmla="*/ 274 h 589"/>
                <a:gd name="T2" fmla="*/ 176 w 587"/>
                <a:gd name="T3" fmla="*/ 227 h 589"/>
                <a:gd name="T4" fmla="*/ 210 w 587"/>
                <a:gd name="T5" fmla="*/ 212 h 589"/>
                <a:gd name="T6" fmla="*/ 228 w 587"/>
                <a:gd name="T7" fmla="*/ 176 h 589"/>
                <a:gd name="T8" fmla="*/ 275 w 587"/>
                <a:gd name="T9" fmla="*/ 162 h 589"/>
                <a:gd name="T10" fmla="*/ 298 w 587"/>
                <a:gd name="T11" fmla="*/ 120 h 589"/>
                <a:gd name="T12" fmla="*/ 287 w 587"/>
                <a:gd name="T13" fmla="*/ 70 h 589"/>
                <a:gd name="T14" fmla="*/ 310 w 587"/>
                <a:gd name="T15" fmla="*/ 30 h 589"/>
                <a:gd name="T16" fmla="*/ 357 w 587"/>
                <a:gd name="T17" fmla="*/ 14 h 589"/>
                <a:gd name="T18" fmla="*/ 404 w 587"/>
                <a:gd name="T19" fmla="*/ 0 h 589"/>
                <a:gd name="T20" fmla="*/ 474 w 587"/>
                <a:gd name="T21" fmla="*/ 39 h 589"/>
                <a:gd name="T22" fmla="*/ 420 w 587"/>
                <a:gd name="T23" fmla="*/ 86 h 589"/>
                <a:gd name="T24" fmla="*/ 397 w 587"/>
                <a:gd name="T25" fmla="*/ 146 h 589"/>
                <a:gd name="T26" fmla="*/ 409 w 587"/>
                <a:gd name="T27" fmla="*/ 187 h 589"/>
                <a:gd name="T28" fmla="*/ 404 w 587"/>
                <a:gd name="T29" fmla="*/ 212 h 589"/>
                <a:gd name="T30" fmla="*/ 438 w 587"/>
                <a:gd name="T31" fmla="*/ 232 h 589"/>
                <a:gd name="T32" fmla="*/ 461 w 587"/>
                <a:gd name="T33" fmla="*/ 257 h 589"/>
                <a:gd name="T34" fmla="*/ 544 w 587"/>
                <a:gd name="T35" fmla="*/ 248 h 589"/>
                <a:gd name="T36" fmla="*/ 568 w 587"/>
                <a:gd name="T37" fmla="*/ 294 h 589"/>
                <a:gd name="T38" fmla="*/ 568 w 587"/>
                <a:gd name="T39" fmla="*/ 313 h 589"/>
                <a:gd name="T40" fmla="*/ 544 w 587"/>
                <a:gd name="T41" fmla="*/ 330 h 589"/>
                <a:gd name="T42" fmla="*/ 415 w 587"/>
                <a:gd name="T43" fmla="*/ 384 h 589"/>
                <a:gd name="T44" fmla="*/ 420 w 587"/>
                <a:gd name="T45" fmla="*/ 380 h 589"/>
                <a:gd name="T46" fmla="*/ 438 w 587"/>
                <a:gd name="T47" fmla="*/ 358 h 589"/>
                <a:gd name="T48" fmla="*/ 415 w 587"/>
                <a:gd name="T49" fmla="*/ 364 h 589"/>
                <a:gd name="T50" fmla="*/ 386 w 587"/>
                <a:gd name="T51" fmla="*/ 375 h 589"/>
                <a:gd name="T52" fmla="*/ 363 w 587"/>
                <a:gd name="T53" fmla="*/ 445 h 589"/>
                <a:gd name="T54" fmla="*/ 373 w 587"/>
                <a:gd name="T55" fmla="*/ 456 h 589"/>
                <a:gd name="T56" fmla="*/ 386 w 587"/>
                <a:gd name="T57" fmla="*/ 496 h 589"/>
                <a:gd name="T58" fmla="*/ 409 w 587"/>
                <a:gd name="T59" fmla="*/ 512 h 589"/>
                <a:gd name="T60" fmla="*/ 433 w 587"/>
                <a:gd name="T61" fmla="*/ 532 h 589"/>
                <a:gd name="T62" fmla="*/ 427 w 587"/>
                <a:gd name="T63" fmla="*/ 571 h 589"/>
                <a:gd name="T64" fmla="*/ 409 w 587"/>
                <a:gd name="T65" fmla="*/ 562 h 589"/>
                <a:gd name="T66" fmla="*/ 391 w 587"/>
                <a:gd name="T67" fmla="*/ 577 h 589"/>
                <a:gd name="T68" fmla="*/ 381 w 587"/>
                <a:gd name="T69" fmla="*/ 546 h 589"/>
                <a:gd name="T70" fmla="*/ 345 w 587"/>
                <a:gd name="T71" fmla="*/ 532 h 589"/>
                <a:gd name="T72" fmla="*/ 257 w 587"/>
                <a:gd name="T73" fmla="*/ 542 h 589"/>
                <a:gd name="T74" fmla="*/ 199 w 587"/>
                <a:gd name="T75" fmla="*/ 542 h 589"/>
                <a:gd name="T76" fmla="*/ 134 w 587"/>
                <a:gd name="T77" fmla="*/ 501 h 589"/>
                <a:gd name="T78" fmla="*/ 88 w 587"/>
                <a:gd name="T79" fmla="*/ 470 h 589"/>
                <a:gd name="T80" fmla="*/ 35 w 587"/>
                <a:gd name="T81" fmla="*/ 431 h 589"/>
                <a:gd name="T82" fmla="*/ 0 w 587"/>
                <a:gd name="T83" fmla="*/ 400 h 589"/>
                <a:gd name="T84" fmla="*/ 46 w 587"/>
                <a:gd name="T85" fmla="*/ 27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7" h="589">
                  <a:moveTo>
                    <a:pt x="106" y="294"/>
                  </a:moveTo>
                  <a:lnTo>
                    <a:pt x="116" y="288"/>
                  </a:lnTo>
                  <a:lnTo>
                    <a:pt x="124" y="274"/>
                  </a:lnTo>
                  <a:lnTo>
                    <a:pt x="152" y="243"/>
                  </a:lnTo>
                  <a:lnTo>
                    <a:pt x="163" y="238"/>
                  </a:lnTo>
                  <a:lnTo>
                    <a:pt x="176" y="227"/>
                  </a:lnTo>
                  <a:lnTo>
                    <a:pt x="186" y="223"/>
                  </a:lnTo>
                  <a:lnTo>
                    <a:pt x="204" y="218"/>
                  </a:lnTo>
                  <a:lnTo>
                    <a:pt x="210" y="212"/>
                  </a:lnTo>
                  <a:lnTo>
                    <a:pt x="233" y="218"/>
                  </a:lnTo>
                  <a:lnTo>
                    <a:pt x="233" y="198"/>
                  </a:lnTo>
                  <a:lnTo>
                    <a:pt x="228" y="176"/>
                  </a:lnTo>
                  <a:lnTo>
                    <a:pt x="240" y="167"/>
                  </a:lnTo>
                  <a:lnTo>
                    <a:pt x="257" y="167"/>
                  </a:lnTo>
                  <a:lnTo>
                    <a:pt x="275" y="162"/>
                  </a:lnTo>
                  <a:lnTo>
                    <a:pt x="287" y="151"/>
                  </a:lnTo>
                  <a:lnTo>
                    <a:pt x="298" y="137"/>
                  </a:lnTo>
                  <a:lnTo>
                    <a:pt x="298" y="120"/>
                  </a:lnTo>
                  <a:lnTo>
                    <a:pt x="280" y="101"/>
                  </a:lnTo>
                  <a:lnTo>
                    <a:pt x="280" y="75"/>
                  </a:lnTo>
                  <a:lnTo>
                    <a:pt x="287" y="70"/>
                  </a:lnTo>
                  <a:lnTo>
                    <a:pt x="287" y="50"/>
                  </a:lnTo>
                  <a:lnTo>
                    <a:pt x="293" y="36"/>
                  </a:lnTo>
                  <a:lnTo>
                    <a:pt x="310" y="30"/>
                  </a:lnTo>
                  <a:lnTo>
                    <a:pt x="327" y="25"/>
                  </a:lnTo>
                  <a:lnTo>
                    <a:pt x="339" y="10"/>
                  </a:lnTo>
                  <a:lnTo>
                    <a:pt x="357" y="14"/>
                  </a:lnTo>
                  <a:lnTo>
                    <a:pt x="368" y="14"/>
                  </a:lnTo>
                  <a:lnTo>
                    <a:pt x="391" y="10"/>
                  </a:lnTo>
                  <a:lnTo>
                    <a:pt x="404" y="0"/>
                  </a:lnTo>
                  <a:lnTo>
                    <a:pt x="443" y="10"/>
                  </a:lnTo>
                  <a:lnTo>
                    <a:pt x="474" y="14"/>
                  </a:lnTo>
                  <a:lnTo>
                    <a:pt x="474" y="39"/>
                  </a:lnTo>
                  <a:lnTo>
                    <a:pt x="433" y="64"/>
                  </a:lnTo>
                  <a:lnTo>
                    <a:pt x="433" y="75"/>
                  </a:lnTo>
                  <a:lnTo>
                    <a:pt x="420" y="86"/>
                  </a:lnTo>
                  <a:lnTo>
                    <a:pt x="415" y="111"/>
                  </a:lnTo>
                  <a:lnTo>
                    <a:pt x="404" y="131"/>
                  </a:lnTo>
                  <a:lnTo>
                    <a:pt x="397" y="146"/>
                  </a:lnTo>
                  <a:lnTo>
                    <a:pt x="409" y="162"/>
                  </a:lnTo>
                  <a:lnTo>
                    <a:pt x="415" y="176"/>
                  </a:lnTo>
                  <a:lnTo>
                    <a:pt x="409" y="187"/>
                  </a:lnTo>
                  <a:lnTo>
                    <a:pt x="404" y="198"/>
                  </a:lnTo>
                  <a:lnTo>
                    <a:pt x="404" y="207"/>
                  </a:lnTo>
                  <a:lnTo>
                    <a:pt x="404" y="212"/>
                  </a:lnTo>
                  <a:lnTo>
                    <a:pt x="415" y="223"/>
                  </a:lnTo>
                  <a:lnTo>
                    <a:pt x="427" y="227"/>
                  </a:lnTo>
                  <a:lnTo>
                    <a:pt x="438" y="232"/>
                  </a:lnTo>
                  <a:lnTo>
                    <a:pt x="438" y="248"/>
                  </a:lnTo>
                  <a:lnTo>
                    <a:pt x="451" y="252"/>
                  </a:lnTo>
                  <a:lnTo>
                    <a:pt x="461" y="257"/>
                  </a:lnTo>
                  <a:lnTo>
                    <a:pt x="503" y="248"/>
                  </a:lnTo>
                  <a:lnTo>
                    <a:pt x="515" y="243"/>
                  </a:lnTo>
                  <a:lnTo>
                    <a:pt x="544" y="248"/>
                  </a:lnTo>
                  <a:lnTo>
                    <a:pt x="555" y="268"/>
                  </a:lnTo>
                  <a:lnTo>
                    <a:pt x="555" y="288"/>
                  </a:lnTo>
                  <a:lnTo>
                    <a:pt x="568" y="294"/>
                  </a:lnTo>
                  <a:lnTo>
                    <a:pt x="562" y="304"/>
                  </a:lnTo>
                  <a:lnTo>
                    <a:pt x="586" y="304"/>
                  </a:lnTo>
                  <a:lnTo>
                    <a:pt x="568" y="313"/>
                  </a:lnTo>
                  <a:lnTo>
                    <a:pt x="562" y="324"/>
                  </a:lnTo>
                  <a:lnTo>
                    <a:pt x="555" y="330"/>
                  </a:lnTo>
                  <a:lnTo>
                    <a:pt x="544" y="330"/>
                  </a:lnTo>
                  <a:lnTo>
                    <a:pt x="492" y="349"/>
                  </a:lnTo>
                  <a:lnTo>
                    <a:pt x="461" y="369"/>
                  </a:lnTo>
                  <a:lnTo>
                    <a:pt x="415" y="384"/>
                  </a:lnTo>
                  <a:lnTo>
                    <a:pt x="409" y="389"/>
                  </a:lnTo>
                  <a:lnTo>
                    <a:pt x="409" y="384"/>
                  </a:lnTo>
                  <a:lnTo>
                    <a:pt x="420" y="380"/>
                  </a:lnTo>
                  <a:lnTo>
                    <a:pt x="427" y="369"/>
                  </a:lnTo>
                  <a:lnTo>
                    <a:pt x="438" y="364"/>
                  </a:lnTo>
                  <a:lnTo>
                    <a:pt x="438" y="358"/>
                  </a:lnTo>
                  <a:lnTo>
                    <a:pt x="427" y="355"/>
                  </a:lnTo>
                  <a:lnTo>
                    <a:pt x="427" y="364"/>
                  </a:lnTo>
                  <a:lnTo>
                    <a:pt x="415" y="364"/>
                  </a:lnTo>
                  <a:lnTo>
                    <a:pt x="415" y="364"/>
                  </a:lnTo>
                  <a:lnTo>
                    <a:pt x="397" y="369"/>
                  </a:lnTo>
                  <a:lnTo>
                    <a:pt x="386" y="375"/>
                  </a:lnTo>
                  <a:lnTo>
                    <a:pt x="373" y="380"/>
                  </a:lnTo>
                  <a:lnTo>
                    <a:pt x="363" y="425"/>
                  </a:lnTo>
                  <a:lnTo>
                    <a:pt x="363" y="445"/>
                  </a:lnTo>
                  <a:lnTo>
                    <a:pt x="368" y="461"/>
                  </a:lnTo>
                  <a:lnTo>
                    <a:pt x="373" y="461"/>
                  </a:lnTo>
                  <a:lnTo>
                    <a:pt x="373" y="456"/>
                  </a:lnTo>
                  <a:lnTo>
                    <a:pt x="381" y="456"/>
                  </a:lnTo>
                  <a:lnTo>
                    <a:pt x="386" y="476"/>
                  </a:lnTo>
                  <a:lnTo>
                    <a:pt x="386" y="496"/>
                  </a:lnTo>
                  <a:lnTo>
                    <a:pt x="397" y="501"/>
                  </a:lnTo>
                  <a:lnTo>
                    <a:pt x="404" y="512"/>
                  </a:lnTo>
                  <a:lnTo>
                    <a:pt x="409" y="512"/>
                  </a:lnTo>
                  <a:lnTo>
                    <a:pt x="415" y="517"/>
                  </a:lnTo>
                  <a:lnTo>
                    <a:pt x="433" y="521"/>
                  </a:lnTo>
                  <a:lnTo>
                    <a:pt x="433" y="532"/>
                  </a:lnTo>
                  <a:lnTo>
                    <a:pt x="427" y="546"/>
                  </a:lnTo>
                  <a:lnTo>
                    <a:pt x="427" y="562"/>
                  </a:lnTo>
                  <a:lnTo>
                    <a:pt x="427" y="571"/>
                  </a:lnTo>
                  <a:lnTo>
                    <a:pt x="415" y="571"/>
                  </a:lnTo>
                  <a:lnTo>
                    <a:pt x="415" y="568"/>
                  </a:lnTo>
                  <a:lnTo>
                    <a:pt x="409" y="562"/>
                  </a:lnTo>
                  <a:lnTo>
                    <a:pt x="409" y="577"/>
                  </a:lnTo>
                  <a:lnTo>
                    <a:pt x="404" y="588"/>
                  </a:lnTo>
                  <a:lnTo>
                    <a:pt x="391" y="577"/>
                  </a:lnTo>
                  <a:lnTo>
                    <a:pt x="386" y="568"/>
                  </a:lnTo>
                  <a:lnTo>
                    <a:pt x="386" y="551"/>
                  </a:lnTo>
                  <a:lnTo>
                    <a:pt x="381" y="546"/>
                  </a:lnTo>
                  <a:lnTo>
                    <a:pt x="368" y="542"/>
                  </a:lnTo>
                  <a:lnTo>
                    <a:pt x="357" y="542"/>
                  </a:lnTo>
                  <a:lnTo>
                    <a:pt x="345" y="532"/>
                  </a:lnTo>
                  <a:lnTo>
                    <a:pt x="287" y="532"/>
                  </a:lnTo>
                  <a:lnTo>
                    <a:pt x="275" y="532"/>
                  </a:lnTo>
                  <a:lnTo>
                    <a:pt x="257" y="542"/>
                  </a:lnTo>
                  <a:lnTo>
                    <a:pt x="246" y="546"/>
                  </a:lnTo>
                  <a:lnTo>
                    <a:pt x="217" y="557"/>
                  </a:lnTo>
                  <a:lnTo>
                    <a:pt x="199" y="542"/>
                  </a:lnTo>
                  <a:lnTo>
                    <a:pt x="163" y="532"/>
                  </a:lnTo>
                  <a:lnTo>
                    <a:pt x="147" y="506"/>
                  </a:lnTo>
                  <a:lnTo>
                    <a:pt x="134" y="501"/>
                  </a:lnTo>
                  <a:lnTo>
                    <a:pt x="129" y="490"/>
                  </a:lnTo>
                  <a:lnTo>
                    <a:pt x="93" y="481"/>
                  </a:lnTo>
                  <a:lnTo>
                    <a:pt x="88" y="470"/>
                  </a:lnTo>
                  <a:lnTo>
                    <a:pt x="59" y="470"/>
                  </a:lnTo>
                  <a:lnTo>
                    <a:pt x="46" y="445"/>
                  </a:lnTo>
                  <a:lnTo>
                    <a:pt x="35" y="431"/>
                  </a:lnTo>
                  <a:lnTo>
                    <a:pt x="17" y="414"/>
                  </a:lnTo>
                  <a:lnTo>
                    <a:pt x="12" y="411"/>
                  </a:lnTo>
                  <a:lnTo>
                    <a:pt x="0" y="400"/>
                  </a:lnTo>
                  <a:lnTo>
                    <a:pt x="5" y="330"/>
                  </a:lnTo>
                  <a:lnTo>
                    <a:pt x="17" y="324"/>
                  </a:lnTo>
                  <a:lnTo>
                    <a:pt x="46" y="274"/>
                  </a:lnTo>
                  <a:lnTo>
                    <a:pt x="64" y="294"/>
                  </a:lnTo>
                  <a:lnTo>
                    <a:pt x="106" y="294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09400CD-2052-46A7-B666-ABCA90AF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0869" y="1245301"/>
              <a:ext cx="671268" cy="593739"/>
            </a:xfrm>
            <a:custGeom>
              <a:avLst/>
              <a:gdLst>
                <a:gd name="T0" fmla="*/ 36 w 366"/>
                <a:gd name="T1" fmla="*/ 50 h 331"/>
                <a:gd name="T2" fmla="*/ 77 w 366"/>
                <a:gd name="T3" fmla="*/ 0 h 331"/>
                <a:gd name="T4" fmla="*/ 119 w 366"/>
                <a:gd name="T5" fmla="*/ 5 h 331"/>
                <a:gd name="T6" fmla="*/ 189 w 366"/>
                <a:gd name="T7" fmla="*/ 16 h 331"/>
                <a:gd name="T8" fmla="*/ 242 w 366"/>
                <a:gd name="T9" fmla="*/ 21 h 331"/>
                <a:gd name="T10" fmla="*/ 289 w 366"/>
                <a:gd name="T11" fmla="*/ 25 h 331"/>
                <a:gd name="T12" fmla="*/ 299 w 366"/>
                <a:gd name="T13" fmla="*/ 36 h 331"/>
                <a:gd name="T14" fmla="*/ 294 w 366"/>
                <a:gd name="T15" fmla="*/ 66 h 331"/>
                <a:gd name="T16" fmla="*/ 271 w 366"/>
                <a:gd name="T17" fmla="*/ 81 h 331"/>
                <a:gd name="T18" fmla="*/ 236 w 366"/>
                <a:gd name="T19" fmla="*/ 111 h 331"/>
                <a:gd name="T20" fmla="*/ 242 w 366"/>
                <a:gd name="T21" fmla="*/ 128 h 331"/>
                <a:gd name="T22" fmla="*/ 271 w 366"/>
                <a:gd name="T23" fmla="*/ 131 h 331"/>
                <a:gd name="T24" fmla="*/ 289 w 366"/>
                <a:gd name="T25" fmla="*/ 147 h 331"/>
                <a:gd name="T26" fmla="*/ 283 w 366"/>
                <a:gd name="T27" fmla="*/ 173 h 331"/>
                <a:gd name="T28" fmla="*/ 271 w 366"/>
                <a:gd name="T29" fmla="*/ 203 h 331"/>
                <a:gd name="T30" fmla="*/ 307 w 366"/>
                <a:gd name="T31" fmla="*/ 218 h 331"/>
                <a:gd name="T32" fmla="*/ 289 w 366"/>
                <a:gd name="T33" fmla="*/ 238 h 331"/>
                <a:gd name="T34" fmla="*/ 294 w 366"/>
                <a:gd name="T35" fmla="*/ 254 h 331"/>
                <a:gd name="T36" fmla="*/ 323 w 366"/>
                <a:gd name="T37" fmla="*/ 279 h 331"/>
                <a:gd name="T38" fmla="*/ 365 w 366"/>
                <a:gd name="T39" fmla="*/ 304 h 331"/>
                <a:gd name="T40" fmla="*/ 354 w 366"/>
                <a:gd name="T41" fmla="*/ 324 h 331"/>
                <a:gd name="T42" fmla="*/ 330 w 366"/>
                <a:gd name="T43" fmla="*/ 330 h 331"/>
                <a:gd name="T44" fmla="*/ 318 w 366"/>
                <a:gd name="T45" fmla="*/ 319 h 331"/>
                <a:gd name="T46" fmla="*/ 323 w 366"/>
                <a:gd name="T47" fmla="*/ 304 h 331"/>
                <a:gd name="T48" fmla="*/ 299 w 366"/>
                <a:gd name="T49" fmla="*/ 274 h 331"/>
                <a:gd name="T50" fmla="*/ 289 w 366"/>
                <a:gd name="T51" fmla="*/ 263 h 331"/>
                <a:gd name="T52" fmla="*/ 276 w 366"/>
                <a:gd name="T53" fmla="*/ 263 h 331"/>
                <a:gd name="T54" fmla="*/ 271 w 366"/>
                <a:gd name="T55" fmla="*/ 279 h 331"/>
                <a:gd name="T56" fmla="*/ 260 w 366"/>
                <a:gd name="T57" fmla="*/ 279 h 331"/>
                <a:gd name="T58" fmla="*/ 247 w 366"/>
                <a:gd name="T59" fmla="*/ 284 h 331"/>
                <a:gd name="T60" fmla="*/ 205 w 366"/>
                <a:gd name="T61" fmla="*/ 274 h 331"/>
                <a:gd name="T62" fmla="*/ 171 w 366"/>
                <a:gd name="T63" fmla="*/ 279 h 331"/>
                <a:gd name="T64" fmla="*/ 159 w 366"/>
                <a:gd name="T65" fmla="*/ 254 h 331"/>
                <a:gd name="T66" fmla="*/ 119 w 366"/>
                <a:gd name="T67" fmla="*/ 229 h 331"/>
                <a:gd name="T68" fmla="*/ 65 w 366"/>
                <a:gd name="T69" fmla="*/ 243 h 331"/>
                <a:gd name="T70" fmla="*/ 41 w 366"/>
                <a:gd name="T71" fmla="*/ 234 h 331"/>
                <a:gd name="T72" fmla="*/ 30 w 366"/>
                <a:gd name="T73" fmla="*/ 212 h 331"/>
                <a:gd name="T74" fmla="*/ 7 w 366"/>
                <a:gd name="T75" fmla="*/ 198 h 331"/>
                <a:gd name="T76" fmla="*/ 7 w 366"/>
                <a:gd name="T77" fmla="*/ 183 h 331"/>
                <a:gd name="T78" fmla="*/ 18 w 366"/>
                <a:gd name="T79" fmla="*/ 162 h 331"/>
                <a:gd name="T80" fmla="*/ 0 w 366"/>
                <a:gd name="T81" fmla="*/ 131 h 331"/>
                <a:gd name="T82" fmla="*/ 18 w 366"/>
                <a:gd name="T83" fmla="*/ 97 h 331"/>
                <a:gd name="T84" fmla="*/ 36 w 366"/>
                <a:gd name="T85" fmla="*/ 6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6" h="331">
                  <a:moveTo>
                    <a:pt x="36" y="61"/>
                  </a:moveTo>
                  <a:lnTo>
                    <a:pt x="36" y="50"/>
                  </a:lnTo>
                  <a:lnTo>
                    <a:pt x="77" y="25"/>
                  </a:lnTo>
                  <a:lnTo>
                    <a:pt x="77" y="0"/>
                  </a:lnTo>
                  <a:lnTo>
                    <a:pt x="101" y="10"/>
                  </a:lnTo>
                  <a:lnTo>
                    <a:pt x="119" y="5"/>
                  </a:lnTo>
                  <a:lnTo>
                    <a:pt x="148" y="5"/>
                  </a:lnTo>
                  <a:lnTo>
                    <a:pt x="189" y="16"/>
                  </a:lnTo>
                  <a:lnTo>
                    <a:pt x="200" y="21"/>
                  </a:lnTo>
                  <a:lnTo>
                    <a:pt x="242" y="21"/>
                  </a:lnTo>
                  <a:lnTo>
                    <a:pt x="260" y="25"/>
                  </a:lnTo>
                  <a:lnTo>
                    <a:pt x="289" y="25"/>
                  </a:lnTo>
                  <a:lnTo>
                    <a:pt x="299" y="30"/>
                  </a:lnTo>
                  <a:lnTo>
                    <a:pt x="299" y="36"/>
                  </a:lnTo>
                  <a:lnTo>
                    <a:pt x="307" y="50"/>
                  </a:lnTo>
                  <a:lnTo>
                    <a:pt x="294" y="66"/>
                  </a:lnTo>
                  <a:lnTo>
                    <a:pt x="283" y="72"/>
                  </a:lnTo>
                  <a:lnTo>
                    <a:pt x="271" y="81"/>
                  </a:lnTo>
                  <a:lnTo>
                    <a:pt x="265" y="97"/>
                  </a:lnTo>
                  <a:lnTo>
                    <a:pt x="236" y="111"/>
                  </a:lnTo>
                  <a:lnTo>
                    <a:pt x="236" y="128"/>
                  </a:lnTo>
                  <a:lnTo>
                    <a:pt x="242" y="128"/>
                  </a:lnTo>
                  <a:lnTo>
                    <a:pt x="260" y="128"/>
                  </a:lnTo>
                  <a:lnTo>
                    <a:pt x="271" y="131"/>
                  </a:lnTo>
                  <a:lnTo>
                    <a:pt x="276" y="142"/>
                  </a:lnTo>
                  <a:lnTo>
                    <a:pt x="289" y="147"/>
                  </a:lnTo>
                  <a:lnTo>
                    <a:pt x="294" y="162"/>
                  </a:lnTo>
                  <a:lnTo>
                    <a:pt x="283" y="173"/>
                  </a:lnTo>
                  <a:lnTo>
                    <a:pt x="265" y="192"/>
                  </a:lnTo>
                  <a:lnTo>
                    <a:pt x="271" y="203"/>
                  </a:lnTo>
                  <a:lnTo>
                    <a:pt x="289" y="198"/>
                  </a:lnTo>
                  <a:lnTo>
                    <a:pt x="307" y="218"/>
                  </a:lnTo>
                  <a:lnTo>
                    <a:pt x="307" y="229"/>
                  </a:lnTo>
                  <a:lnTo>
                    <a:pt x="289" y="238"/>
                  </a:lnTo>
                  <a:lnTo>
                    <a:pt x="283" y="243"/>
                  </a:lnTo>
                  <a:lnTo>
                    <a:pt x="294" y="254"/>
                  </a:lnTo>
                  <a:lnTo>
                    <a:pt x="318" y="268"/>
                  </a:lnTo>
                  <a:lnTo>
                    <a:pt x="323" y="279"/>
                  </a:lnTo>
                  <a:lnTo>
                    <a:pt x="346" y="279"/>
                  </a:lnTo>
                  <a:lnTo>
                    <a:pt x="365" y="304"/>
                  </a:lnTo>
                  <a:lnTo>
                    <a:pt x="365" y="319"/>
                  </a:lnTo>
                  <a:lnTo>
                    <a:pt x="354" y="324"/>
                  </a:lnTo>
                  <a:lnTo>
                    <a:pt x="341" y="330"/>
                  </a:lnTo>
                  <a:lnTo>
                    <a:pt x="330" y="330"/>
                  </a:lnTo>
                  <a:lnTo>
                    <a:pt x="318" y="324"/>
                  </a:lnTo>
                  <a:lnTo>
                    <a:pt x="318" y="319"/>
                  </a:lnTo>
                  <a:lnTo>
                    <a:pt x="330" y="319"/>
                  </a:lnTo>
                  <a:lnTo>
                    <a:pt x="323" y="304"/>
                  </a:lnTo>
                  <a:lnTo>
                    <a:pt x="307" y="274"/>
                  </a:lnTo>
                  <a:lnTo>
                    <a:pt x="299" y="274"/>
                  </a:lnTo>
                  <a:lnTo>
                    <a:pt x="299" y="263"/>
                  </a:lnTo>
                  <a:lnTo>
                    <a:pt x="289" y="263"/>
                  </a:lnTo>
                  <a:lnTo>
                    <a:pt x="283" y="263"/>
                  </a:lnTo>
                  <a:lnTo>
                    <a:pt x="276" y="263"/>
                  </a:lnTo>
                  <a:lnTo>
                    <a:pt x="276" y="274"/>
                  </a:lnTo>
                  <a:lnTo>
                    <a:pt x="271" y="279"/>
                  </a:lnTo>
                  <a:lnTo>
                    <a:pt x="271" y="284"/>
                  </a:lnTo>
                  <a:lnTo>
                    <a:pt x="260" y="279"/>
                  </a:lnTo>
                  <a:lnTo>
                    <a:pt x="252" y="279"/>
                  </a:lnTo>
                  <a:lnTo>
                    <a:pt x="247" y="284"/>
                  </a:lnTo>
                  <a:lnTo>
                    <a:pt x="236" y="279"/>
                  </a:lnTo>
                  <a:lnTo>
                    <a:pt x="205" y="274"/>
                  </a:lnTo>
                  <a:lnTo>
                    <a:pt x="200" y="268"/>
                  </a:lnTo>
                  <a:lnTo>
                    <a:pt x="171" y="279"/>
                  </a:lnTo>
                  <a:lnTo>
                    <a:pt x="159" y="274"/>
                  </a:lnTo>
                  <a:lnTo>
                    <a:pt x="159" y="254"/>
                  </a:lnTo>
                  <a:lnTo>
                    <a:pt x="148" y="234"/>
                  </a:lnTo>
                  <a:lnTo>
                    <a:pt x="119" y="229"/>
                  </a:lnTo>
                  <a:lnTo>
                    <a:pt x="106" y="234"/>
                  </a:lnTo>
                  <a:lnTo>
                    <a:pt x="65" y="243"/>
                  </a:lnTo>
                  <a:lnTo>
                    <a:pt x="54" y="238"/>
                  </a:lnTo>
                  <a:lnTo>
                    <a:pt x="41" y="234"/>
                  </a:lnTo>
                  <a:lnTo>
                    <a:pt x="41" y="218"/>
                  </a:lnTo>
                  <a:lnTo>
                    <a:pt x="30" y="212"/>
                  </a:lnTo>
                  <a:lnTo>
                    <a:pt x="18" y="209"/>
                  </a:lnTo>
                  <a:lnTo>
                    <a:pt x="7" y="198"/>
                  </a:lnTo>
                  <a:lnTo>
                    <a:pt x="7" y="192"/>
                  </a:lnTo>
                  <a:lnTo>
                    <a:pt x="7" y="183"/>
                  </a:lnTo>
                  <a:lnTo>
                    <a:pt x="12" y="173"/>
                  </a:lnTo>
                  <a:lnTo>
                    <a:pt x="18" y="162"/>
                  </a:lnTo>
                  <a:lnTo>
                    <a:pt x="12" y="147"/>
                  </a:lnTo>
                  <a:lnTo>
                    <a:pt x="0" y="131"/>
                  </a:lnTo>
                  <a:lnTo>
                    <a:pt x="7" y="117"/>
                  </a:lnTo>
                  <a:lnTo>
                    <a:pt x="18" y="97"/>
                  </a:lnTo>
                  <a:lnTo>
                    <a:pt x="23" y="72"/>
                  </a:lnTo>
                  <a:lnTo>
                    <a:pt x="36" y="61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9689B00-0D42-48FE-8480-90C7657F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796" y="2939048"/>
              <a:ext cx="610244" cy="641451"/>
            </a:xfrm>
            <a:custGeom>
              <a:avLst/>
              <a:gdLst>
                <a:gd name="T0" fmla="*/ 239 w 334"/>
                <a:gd name="T1" fmla="*/ 307 h 359"/>
                <a:gd name="T2" fmla="*/ 199 w 334"/>
                <a:gd name="T3" fmla="*/ 327 h 359"/>
                <a:gd name="T4" fmla="*/ 176 w 334"/>
                <a:gd name="T5" fmla="*/ 352 h 359"/>
                <a:gd name="T6" fmla="*/ 140 w 334"/>
                <a:gd name="T7" fmla="*/ 358 h 359"/>
                <a:gd name="T8" fmla="*/ 117 w 334"/>
                <a:gd name="T9" fmla="*/ 327 h 359"/>
                <a:gd name="T10" fmla="*/ 93 w 334"/>
                <a:gd name="T11" fmla="*/ 318 h 359"/>
                <a:gd name="T12" fmla="*/ 64 w 334"/>
                <a:gd name="T13" fmla="*/ 287 h 359"/>
                <a:gd name="T14" fmla="*/ 34 w 334"/>
                <a:gd name="T15" fmla="*/ 282 h 359"/>
                <a:gd name="T16" fmla="*/ 18 w 334"/>
                <a:gd name="T17" fmla="*/ 262 h 359"/>
                <a:gd name="T18" fmla="*/ 5 w 334"/>
                <a:gd name="T19" fmla="*/ 242 h 359"/>
                <a:gd name="T20" fmla="*/ 10 w 334"/>
                <a:gd name="T21" fmla="*/ 212 h 359"/>
                <a:gd name="T22" fmla="*/ 10 w 334"/>
                <a:gd name="T23" fmla="*/ 187 h 359"/>
                <a:gd name="T24" fmla="*/ 23 w 334"/>
                <a:gd name="T25" fmla="*/ 161 h 359"/>
                <a:gd name="T26" fmla="*/ 10 w 334"/>
                <a:gd name="T27" fmla="*/ 125 h 359"/>
                <a:gd name="T28" fmla="*/ 28 w 334"/>
                <a:gd name="T29" fmla="*/ 111 h 359"/>
                <a:gd name="T30" fmla="*/ 70 w 334"/>
                <a:gd name="T31" fmla="*/ 95 h 359"/>
                <a:gd name="T32" fmla="*/ 70 w 334"/>
                <a:gd name="T33" fmla="*/ 86 h 359"/>
                <a:gd name="T34" fmla="*/ 57 w 334"/>
                <a:gd name="T35" fmla="*/ 75 h 359"/>
                <a:gd name="T36" fmla="*/ 41 w 334"/>
                <a:gd name="T37" fmla="*/ 55 h 359"/>
                <a:gd name="T38" fmla="*/ 64 w 334"/>
                <a:gd name="T39" fmla="*/ 14 h 359"/>
                <a:gd name="T40" fmla="*/ 81 w 334"/>
                <a:gd name="T41" fmla="*/ 8 h 359"/>
                <a:gd name="T42" fmla="*/ 88 w 334"/>
                <a:gd name="T43" fmla="*/ 0 h 359"/>
                <a:gd name="T44" fmla="*/ 122 w 334"/>
                <a:gd name="T45" fmla="*/ 19 h 359"/>
                <a:gd name="T46" fmla="*/ 151 w 334"/>
                <a:gd name="T47" fmla="*/ 30 h 359"/>
                <a:gd name="T48" fmla="*/ 169 w 334"/>
                <a:gd name="T49" fmla="*/ 44 h 359"/>
                <a:gd name="T50" fmla="*/ 210 w 334"/>
                <a:gd name="T51" fmla="*/ 39 h 359"/>
                <a:gd name="T52" fmla="*/ 216 w 334"/>
                <a:gd name="T53" fmla="*/ 70 h 359"/>
                <a:gd name="T54" fmla="*/ 228 w 334"/>
                <a:gd name="T55" fmla="*/ 106 h 359"/>
                <a:gd name="T56" fmla="*/ 234 w 334"/>
                <a:gd name="T57" fmla="*/ 161 h 359"/>
                <a:gd name="T58" fmla="*/ 252 w 334"/>
                <a:gd name="T59" fmla="*/ 187 h 359"/>
                <a:gd name="T60" fmla="*/ 304 w 334"/>
                <a:gd name="T61" fmla="*/ 217 h 359"/>
                <a:gd name="T62" fmla="*/ 333 w 334"/>
                <a:gd name="T63" fmla="*/ 226 h 359"/>
                <a:gd name="T64" fmla="*/ 316 w 334"/>
                <a:gd name="T65" fmla="*/ 242 h 359"/>
                <a:gd name="T66" fmla="*/ 298 w 334"/>
                <a:gd name="T67" fmla="*/ 262 h 359"/>
                <a:gd name="T68" fmla="*/ 280 w 334"/>
                <a:gd name="T69" fmla="*/ 277 h 359"/>
                <a:gd name="T70" fmla="*/ 246 w 334"/>
                <a:gd name="T71" fmla="*/ 29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4" h="359">
                  <a:moveTo>
                    <a:pt x="246" y="293"/>
                  </a:moveTo>
                  <a:lnTo>
                    <a:pt x="239" y="307"/>
                  </a:lnTo>
                  <a:lnTo>
                    <a:pt x="210" y="318"/>
                  </a:lnTo>
                  <a:lnTo>
                    <a:pt x="199" y="327"/>
                  </a:lnTo>
                  <a:lnTo>
                    <a:pt x="176" y="332"/>
                  </a:lnTo>
                  <a:lnTo>
                    <a:pt x="176" y="352"/>
                  </a:lnTo>
                  <a:lnTo>
                    <a:pt x="163" y="358"/>
                  </a:lnTo>
                  <a:lnTo>
                    <a:pt x="140" y="358"/>
                  </a:lnTo>
                  <a:lnTo>
                    <a:pt x="127" y="343"/>
                  </a:lnTo>
                  <a:lnTo>
                    <a:pt x="117" y="327"/>
                  </a:lnTo>
                  <a:lnTo>
                    <a:pt x="104" y="327"/>
                  </a:lnTo>
                  <a:lnTo>
                    <a:pt x="93" y="318"/>
                  </a:lnTo>
                  <a:lnTo>
                    <a:pt x="93" y="307"/>
                  </a:lnTo>
                  <a:lnTo>
                    <a:pt x="64" y="287"/>
                  </a:lnTo>
                  <a:lnTo>
                    <a:pt x="46" y="293"/>
                  </a:lnTo>
                  <a:lnTo>
                    <a:pt x="34" y="282"/>
                  </a:lnTo>
                  <a:lnTo>
                    <a:pt x="18" y="273"/>
                  </a:lnTo>
                  <a:lnTo>
                    <a:pt x="18" y="262"/>
                  </a:lnTo>
                  <a:lnTo>
                    <a:pt x="18" y="251"/>
                  </a:lnTo>
                  <a:lnTo>
                    <a:pt x="5" y="242"/>
                  </a:lnTo>
                  <a:lnTo>
                    <a:pt x="0" y="226"/>
                  </a:lnTo>
                  <a:lnTo>
                    <a:pt x="10" y="212"/>
                  </a:lnTo>
                  <a:lnTo>
                    <a:pt x="10" y="201"/>
                  </a:lnTo>
                  <a:lnTo>
                    <a:pt x="10" y="187"/>
                  </a:lnTo>
                  <a:lnTo>
                    <a:pt x="23" y="170"/>
                  </a:lnTo>
                  <a:lnTo>
                    <a:pt x="23" y="161"/>
                  </a:lnTo>
                  <a:lnTo>
                    <a:pt x="10" y="140"/>
                  </a:lnTo>
                  <a:lnTo>
                    <a:pt x="10" y="125"/>
                  </a:lnTo>
                  <a:lnTo>
                    <a:pt x="23" y="120"/>
                  </a:lnTo>
                  <a:lnTo>
                    <a:pt x="28" y="111"/>
                  </a:lnTo>
                  <a:lnTo>
                    <a:pt x="34" y="100"/>
                  </a:lnTo>
                  <a:lnTo>
                    <a:pt x="70" y="95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64" y="86"/>
                  </a:lnTo>
                  <a:lnTo>
                    <a:pt x="57" y="75"/>
                  </a:lnTo>
                  <a:lnTo>
                    <a:pt x="46" y="70"/>
                  </a:lnTo>
                  <a:lnTo>
                    <a:pt x="41" y="55"/>
                  </a:lnTo>
                  <a:lnTo>
                    <a:pt x="41" y="30"/>
                  </a:lnTo>
                  <a:lnTo>
                    <a:pt x="64" y="14"/>
                  </a:lnTo>
                  <a:lnTo>
                    <a:pt x="75" y="14"/>
                  </a:lnTo>
                  <a:lnTo>
                    <a:pt x="81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7" y="8"/>
                  </a:lnTo>
                  <a:lnTo>
                    <a:pt x="122" y="19"/>
                  </a:lnTo>
                  <a:lnTo>
                    <a:pt x="127" y="19"/>
                  </a:lnTo>
                  <a:lnTo>
                    <a:pt x="151" y="30"/>
                  </a:lnTo>
                  <a:lnTo>
                    <a:pt x="158" y="39"/>
                  </a:lnTo>
                  <a:lnTo>
                    <a:pt x="169" y="44"/>
                  </a:lnTo>
                  <a:lnTo>
                    <a:pt x="176" y="44"/>
                  </a:lnTo>
                  <a:lnTo>
                    <a:pt x="210" y="39"/>
                  </a:lnTo>
                  <a:lnTo>
                    <a:pt x="223" y="44"/>
                  </a:lnTo>
                  <a:lnTo>
                    <a:pt x="216" y="70"/>
                  </a:lnTo>
                  <a:lnTo>
                    <a:pt x="223" y="89"/>
                  </a:lnTo>
                  <a:lnTo>
                    <a:pt x="228" y="106"/>
                  </a:lnTo>
                  <a:lnTo>
                    <a:pt x="228" y="136"/>
                  </a:lnTo>
                  <a:lnTo>
                    <a:pt x="234" y="161"/>
                  </a:lnTo>
                  <a:lnTo>
                    <a:pt x="239" y="176"/>
                  </a:lnTo>
                  <a:lnTo>
                    <a:pt x="252" y="187"/>
                  </a:lnTo>
                  <a:lnTo>
                    <a:pt x="298" y="212"/>
                  </a:lnTo>
                  <a:lnTo>
                    <a:pt x="304" y="217"/>
                  </a:lnTo>
                  <a:lnTo>
                    <a:pt x="322" y="217"/>
                  </a:lnTo>
                  <a:lnTo>
                    <a:pt x="333" y="226"/>
                  </a:lnTo>
                  <a:lnTo>
                    <a:pt x="327" y="237"/>
                  </a:lnTo>
                  <a:lnTo>
                    <a:pt x="316" y="242"/>
                  </a:lnTo>
                  <a:lnTo>
                    <a:pt x="309" y="257"/>
                  </a:lnTo>
                  <a:lnTo>
                    <a:pt x="298" y="262"/>
                  </a:lnTo>
                  <a:lnTo>
                    <a:pt x="293" y="277"/>
                  </a:lnTo>
                  <a:lnTo>
                    <a:pt x="280" y="277"/>
                  </a:lnTo>
                  <a:lnTo>
                    <a:pt x="270" y="287"/>
                  </a:lnTo>
                  <a:lnTo>
                    <a:pt x="246" y="293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F3E7336-9B7A-4D94-81DE-6D93BDF73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418" y="2726998"/>
              <a:ext cx="813658" cy="683861"/>
            </a:xfrm>
            <a:custGeom>
              <a:avLst/>
              <a:gdLst>
                <a:gd name="T0" fmla="*/ 170 w 445"/>
                <a:gd name="T1" fmla="*/ 162 h 382"/>
                <a:gd name="T2" fmla="*/ 170 w 445"/>
                <a:gd name="T3" fmla="*/ 207 h 382"/>
                <a:gd name="T4" fmla="*/ 176 w 445"/>
                <a:gd name="T5" fmla="*/ 254 h 382"/>
                <a:gd name="T6" fmla="*/ 186 w 445"/>
                <a:gd name="T7" fmla="*/ 294 h 382"/>
                <a:gd name="T8" fmla="*/ 246 w 445"/>
                <a:gd name="T9" fmla="*/ 330 h 382"/>
                <a:gd name="T10" fmla="*/ 269 w 445"/>
                <a:gd name="T11" fmla="*/ 335 h 382"/>
                <a:gd name="T12" fmla="*/ 275 w 445"/>
                <a:gd name="T13" fmla="*/ 355 h 382"/>
                <a:gd name="T14" fmla="*/ 257 w 445"/>
                <a:gd name="T15" fmla="*/ 375 h 382"/>
                <a:gd name="T16" fmla="*/ 303 w 445"/>
                <a:gd name="T17" fmla="*/ 381 h 382"/>
                <a:gd name="T18" fmla="*/ 381 w 445"/>
                <a:gd name="T19" fmla="*/ 344 h 382"/>
                <a:gd name="T20" fmla="*/ 409 w 445"/>
                <a:gd name="T21" fmla="*/ 335 h 382"/>
                <a:gd name="T22" fmla="*/ 427 w 445"/>
                <a:gd name="T23" fmla="*/ 288 h 382"/>
                <a:gd name="T24" fmla="*/ 409 w 445"/>
                <a:gd name="T25" fmla="*/ 249 h 382"/>
                <a:gd name="T26" fmla="*/ 391 w 445"/>
                <a:gd name="T27" fmla="*/ 204 h 382"/>
                <a:gd name="T28" fmla="*/ 368 w 445"/>
                <a:gd name="T29" fmla="*/ 157 h 382"/>
                <a:gd name="T30" fmla="*/ 363 w 445"/>
                <a:gd name="T31" fmla="*/ 126 h 382"/>
                <a:gd name="T32" fmla="*/ 327 w 445"/>
                <a:gd name="T33" fmla="*/ 97 h 382"/>
                <a:gd name="T34" fmla="*/ 316 w 445"/>
                <a:gd name="T35" fmla="*/ 97 h 382"/>
                <a:gd name="T36" fmla="*/ 246 w 445"/>
                <a:gd name="T37" fmla="*/ 61 h 382"/>
                <a:gd name="T38" fmla="*/ 210 w 445"/>
                <a:gd name="T39" fmla="*/ 36 h 382"/>
                <a:gd name="T40" fmla="*/ 158 w 445"/>
                <a:gd name="T41" fmla="*/ 0 h 382"/>
                <a:gd name="T42" fmla="*/ 134 w 445"/>
                <a:gd name="T43" fmla="*/ 41 h 382"/>
                <a:gd name="T44" fmla="*/ 124 w 445"/>
                <a:gd name="T45" fmla="*/ 30 h 382"/>
                <a:gd name="T46" fmla="*/ 98 w 445"/>
                <a:gd name="T47" fmla="*/ 10 h 382"/>
                <a:gd name="T48" fmla="*/ 70 w 445"/>
                <a:gd name="T49" fmla="*/ 0 h 382"/>
                <a:gd name="T50" fmla="*/ 28 w 445"/>
                <a:gd name="T51" fmla="*/ 16 h 382"/>
                <a:gd name="T52" fmla="*/ 5 w 445"/>
                <a:gd name="T53" fmla="*/ 45 h 382"/>
                <a:gd name="T54" fmla="*/ 17 w 445"/>
                <a:gd name="T55" fmla="*/ 72 h 382"/>
                <a:gd name="T56" fmla="*/ 28 w 445"/>
                <a:gd name="T57" fmla="*/ 72 h 382"/>
                <a:gd name="T58" fmla="*/ 64 w 445"/>
                <a:gd name="T59" fmla="*/ 72 h 382"/>
                <a:gd name="T60" fmla="*/ 64 w 445"/>
                <a:gd name="T61" fmla="*/ 97 h 382"/>
                <a:gd name="T62" fmla="*/ 59 w 445"/>
                <a:gd name="T63" fmla="*/ 86 h 382"/>
                <a:gd name="T64" fmla="*/ 52 w 445"/>
                <a:gd name="T65" fmla="*/ 97 h 382"/>
                <a:gd name="T66" fmla="*/ 35 w 445"/>
                <a:gd name="T67" fmla="*/ 106 h 382"/>
                <a:gd name="T68" fmla="*/ 64 w 445"/>
                <a:gd name="T69" fmla="*/ 126 h 382"/>
                <a:gd name="T70" fmla="*/ 75 w 445"/>
                <a:gd name="T71" fmla="*/ 137 h 382"/>
                <a:gd name="T72" fmla="*/ 106 w 445"/>
                <a:gd name="T73" fmla="*/ 157 h 382"/>
                <a:gd name="T74" fmla="*/ 124 w 445"/>
                <a:gd name="T75" fmla="*/ 16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5" h="382">
                  <a:moveTo>
                    <a:pt x="158" y="157"/>
                  </a:moveTo>
                  <a:lnTo>
                    <a:pt x="170" y="162"/>
                  </a:lnTo>
                  <a:lnTo>
                    <a:pt x="163" y="187"/>
                  </a:lnTo>
                  <a:lnTo>
                    <a:pt x="170" y="207"/>
                  </a:lnTo>
                  <a:lnTo>
                    <a:pt x="176" y="223"/>
                  </a:lnTo>
                  <a:lnTo>
                    <a:pt x="176" y="254"/>
                  </a:lnTo>
                  <a:lnTo>
                    <a:pt x="181" y="279"/>
                  </a:lnTo>
                  <a:lnTo>
                    <a:pt x="186" y="294"/>
                  </a:lnTo>
                  <a:lnTo>
                    <a:pt x="199" y="305"/>
                  </a:lnTo>
                  <a:lnTo>
                    <a:pt x="246" y="330"/>
                  </a:lnTo>
                  <a:lnTo>
                    <a:pt x="251" y="335"/>
                  </a:lnTo>
                  <a:lnTo>
                    <a:pt x="269" y="335"/>
                  </a:lnTo>
                  <a:lnTo>
                    <a:pt x="280" y="344"/>
                  </a:lnTo>
                  <a:lnTo>
                    <a:pt x="275" y="355"/>
                  </a:lnTo>
                  <a:lnTo>
                    <a:pt x="264" y="361"/>
                  </a:lnTo>
                  <a:lnTo>
                    <a:pt x="257" y="375"/>
                  </a:lnTo>
                  <a:lnTo>
                    <a:pt x="280" y="375"/>
                  </a:lnTo>
                  <a:lnTo>
                    <a:pt x="303" y="381"/>
                  </a:lnTo>
                  <a:lnTo>
                    <a:pt x="321" y="370"/>
                  </a:lnTo>
                  <a:lnTo>
                    <a:pt x="381" y="344"/>
                  </a:lnTo>
                  <a:lnTo>
                    <a:pt x="391" y="335"/>
                  </a:lnTo>
                  <a:lnTo>
                    <a:pt x="409" y="335"/>
                  </a:lnTo>
                  <a:lnTo>
                    <a:pt x="444" y="319"/>
                  </a:lnTo>
                  <a:lnTo>
                    <a:pt x="427" y="288"/>
                  </a:lnTo>
                  <a:lnTo>
                    <a:pt x="427" y="279"/>
                  </a:lnTo>
                  <a:lnTo>
                    <a:pt x="409" y="249"/>
                  </a:lnTo>
                  <a:lnTo>
                    <a:pt x="404" y="223"/>
                  </a:lnTo>
                  <a:lnTo>
                    <a:pt x="391" y="204"/>
                  </a:lnTo>
                  <a:lnTo>
                    <a:pt x="381" y="178"/>
                  </a:lnTo>
                  <a:lnTo>
                    <a:pt x="368" y="157"/>
                  </a:lnTo>
                  <a:lnTo>
                    <a:pt x="363" y="131"/>
                  </a:lnTo>
                  <a:lnTo>
                    <a:pt x="363" y="126"/>
                  </a:lnTo>
                  <a:lnTo>
                    <a:pt x="345" y="111"/>
                  </a:lnTo>
                  <a:lnTo>
                    <a:pt x="327" y="97"/>
                  </a:lnTo>
                  <a:lnTo>
                    <a:pt x="321" y="101"/>
                  </a:lnTo>
                  <a:lnTo>
                    <a:pt x="316" y="97"/>
                  </a:lnTo>
                  <a:lnTo>
                    <a:pt x="287" y="86"/>
                  </a:lnTo>
                  <a:lnTo>
                    <a:pt x="246" y="61"/>
                  </a:lnTo>
                  <a:lnTo>
                    <a:pt x="228" y="41"/>
                  </a:lnTo>
                  <a:lnTo>
                    <a:pt x="210" y="36"/>
                  </a:lnTo>
                  <a:lnTo>
                    <a:pt x="186" y="16"/>
                  </a:lnTo>
                  <a:lnTo>
                    <a:pt x="158" y="0"/>
                  </a:lnTo>
                  <a:lnTo>
                    <a:pt x="147" y="36"/>
                  </a:lnTo>
                  <a:lnTo>
                    <a:pt x="134" y="41"/>
                  </a:lnTo>
                  <a:lnTo>
                    <a:pt x="129" y="41"/>
                  </a:lnTo>
                  <a:lnTo>
                    <a:pt x="124" y="30"/>
                  </a:lnTo>
                  <a:lnTo>
                    <a:pt x="106" y="25"/>
                  </a:lnTo>
                  <a:lnTo>
                    <a:pt x="98" y="10"/>
                  </a:lnTo>
                  <a:lnTo>
                    <a:pt x="98" y="5"/>
                  </a:lnTo>
                  <a:lnTo>
                    <a:pt x="70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17" y="36"/>
                  </a:lnTo>
                  <a:lnTo>
                    <a:pt x="5" y="45"/>
                  </a:lnTo>
                  <a:lnTo>
                    <a:pt x="0" y="55"/>
                  </a:lnTo>
                  <a:lnTo>
                    <a:pt x="17" y="72"/>
                  </a:lnTo>
                  <a:lnTo>
                    <a:pt x="23" y="75"/>
                  </a:lnTo>
                  <a:lnTo>
                    <a:pt x="28" y="72"/>
                  </a:lnTo>
                  <a:lnTo>
                    <a:pt x="52" y="72"/>
                  </a:lnTo>
                  <a:lnTo>
                    <a:pt x="64" y="72"/>
                  </a:lnTo>
                  <a:lnTo>
                    <a:pt x="70" y="81"/>
                  </a:lnTo>
                  <a:lnTo>
                    <a:pt x="64" y="97"/>
                  </a:lnTo>
                  <a:lnTo>
                    <a:pt x="59" y="9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2" y="97"/>
                  </a:lnTo>
                  <a:lnTo>
                    <a:pt x="46" y="97"/>
                  </a:lnTo>
                  <a:lnTo>
                    <a:pt x="35" y="106"/>
                  </a:lnTo>
                  <a:lnTo>
                    <a:pt x="35" y="117"/>
                  </a:lnTo>
                  <a:lnTo>
                    <a:pt x="64" y="126"/>
                  </a:lnTo>
                  <a:lnTo>
                    <a:pt x="70" y="137"/>
                  </a:lnTo>
                  <a:lnTo>
                    <a:pt x="75" y="137"/>
                  </a:lnTo>
                  <a:lnTo>
                    <a:pt x="98" y="148"/>
                  </a:lnTo>
                  <a:lnTo>
                    <a:pt x="106" y="157"/>
                  </a:lnTo>
                  <a:lnTo>
                    <a:pt x="116" y="162"/>
                  </a:lnTo>
                  <a:lnTo>
                    <a:pt x="124" y="162"/>
                  </a:lnTo>
                  <a:lnTo>
                    <a:pt x="158" y="157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6AA6DEC-CCC2-482B-8C13-61651AB9B282}"/>
              </a:ext>
            </a:extLst>
          </p:cNvPr>
          <p:cNvSpPr txBox="1"/>
          <p:nvPr/>
        </p:nvSpPr>
        <p:spPr>
          <a:xfrm>
            <a:off x="8462" y="1773160"/>
            <a:ext cx="124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Torino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39DC76C-455F-4661-8308-0E25DDC9C028}"/>
              </a:ext>
            </a:extLst>
          </p:cNvPr>
          <p:cNvSpPr txBox="1"/>
          <p:nvPr/>
        </p:nvSpPr>
        <p:spPr>
          <a:xfrm>
            <a:off x="717229" y="2885416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Genova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E03755A-C6AB-4A44-BEBA-6FB0EF651092}"/>
              </a:ext>
            </a:extLst>
          </p:cNvPr>
          <p:cNvSpPr txBox="1"/>
          <p:nvPr/>
        </p:nvSpPr>
        <p:spPr>
          <a:xfrm>
            <a:off x="2451759" y="1299063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Milano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6B053F-775B-42D7-AF7D-B6386CE72344}"/>
              </a:ext>
            </a:extLst>
          </p:cNvPr>
          <p:cNvSpPr txBox="1"/>
          <p:nvPr/>
        </p:nvSpPr>
        <p:spPr>
          <a:xfrm>
            <a:off x="811209" y="3290685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Pisa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9BF684C-2002-4231-ADAF-B2EB013C4406}"/>
              </a:ext>
            </a:extLst>
          </p:cNvPr>
          <p:cNvSpPr txBox="1"/>
          <p:nvPr/>
        </p:nvSpPr>
        <p:spPr>
          <a:xfrm>
            <a:off x="2621411" y="2710122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Prato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59303C5-602E-42E9-85A0-496D4BCE88A4}"/>
              </a:ext>
            </a:extLst>
          </p:cNvPr>
          <p:cNvSpPr txBox="1"/>
          <p:nvPr/>
        </p:nvSpPr>
        <p:spPr>
          <a:xfrm>
            <a:off x="1712230" y="3971940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Roma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19927BE-7AC6-4BDE-9D83-7CA7F73EB577}"/>
              </a:ext>
            </a:extLst>
          </p:cNvPr>
          <p:cNvSpPr txBox="1"/>
          <p:nvPr/>
        </p:nvSpPr>
        <p:spPr>
          <a:xfrm>
            <a:off x="3137484" y="3224336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L’Aquila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B68164B-56D0-435E-8150-FC92687A789B}"/>
              </a:ext>
            </a:extLst>
          </p:cNvPr>
          <p:cNvSpPr txBox="1"/>
          <p:nvPr/>
        </p:nvSpPr>
        <p:spPr>
          <a:xfrm>
            <a:off x="4231397" y="3706022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Bari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0882605-08CC-451C-B24E-0A6806AF6D61}"/>
              </a:ext>
            </a:extLst>
          </p:cNvPr>
          <p:cNvSpPr txBox="1"/>
          <p:nvPr/>
        </p:nvSpPr>
        <p:spPr>
          <a:xfrm>
            <a:off x="4228732" y="4595095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Matera 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2FD8F480-223E-4D26-AE3E-2E0EBB381625}"/>
              </a:ext>
            </a:extLst>
          </p:cNvPr>
          <p:cNvCxnSpPr/>
          <p:nvPr/>
        </p:nvCxnSpPr>
        <p:spPr>
          <a:xfrm flipH="1">
            <a:off x="1712230" y="1619609"/>
            <a:ext cx="1269636" cy="705387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12700" cap="rnd" cmpd="sng">
            <a:solidFill>
              <a:srgbClr val="777777"/>
            </a:solidFill>
            <a:prstDash val="solid"/>
            <a:round/>
            <a:headEnd/>
            <a:tailEnd/>
          </a:ln>
          <a:effectLst/>
        </p:spPr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C0BED72-1DD5-461B-84DC-2B9F61991BB4}"/>
              </a:ext>
            </a:extLst>
          </p:cNvPr>
          <p:cNvCxnSpPr>
            <a:cxnSpLocks/>
          </p:cNvCxnSpPr>
          <p:nvPr/>
        </p:nvCxnSpPr>
        <p:spPr>
          <a:xfrm flipH="1" flipV="1">
            <a:off x="636585" y="2190644"/>
            <a:ext cx="676769" cy="256432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12700" cap="rnd" cmpd="sng">
            <a:solidFill>
              <a:srgbClr val="777777"/>
            </a:solidFill>
            <a:prstDash val="solid"/>
            <a:round/>
            <a:headEnd/>
            <a:tailEnd/>
          </a:ln>
          <a:effectLst/>
        </p:spPr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D19037A-581E-47D9-9439-DB46EB775BFF}"/>
              </a:ext>
            </a:extLst>
          </p:cNvPr>
          <p:cNvCxnSpPr>
            <a:cxnSpLocks/>
          </p:cNvCxnSpPr>
          <p:nvPr/>
        </p:nvCxnSpPr>
        <p:spPr>
          <a:xfrm flipH="1">
            <a:off x="2284924" y="2920075"/>
            <a:ext cx="784280" cy="216777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12700" cap="rnd" cmpd="sng">
            <a:solidFill>
              <a:srgbClr val="777777"/>
            </a:solidFill>
            <a:prstDash val="solid"/>
            <a:round/>
            <a:headEnd/>
            <a:tailEnd/>
          </a:ln>
          <a:effectLst/>
        </p:spPr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1BFFA1E8-8B46-408A-A9CB-4711918C9230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3258983" y="3624446"/>
            <a:ext cx="677148" cy="9218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12700" cap="rnd" cmpd="sng">
            <a:solidFill>
              <a:srgbClr val="777777"/>
            </a:solidFill>
            <a:prstDash val="solid"/>
            <a:round/>
            <a:headEnd/>
            <a:tailEnd/>
          </a:ln>
          <a:effectLst/>
        </p:spPr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72EF9CB3-0D49-4C8F-9E87-B4E25D9EADEB}"/>
              </a:ext>
            </a:extLst>
          </p:cNvPr>
          <p:cNvCxnSpPr>
            <a:cxnSpLocks/>
          </p:cNvCxnSpPr>
          <p:nvPr/>
        </p:nvCxnSpPr>
        <p:spPr>
          <a:xfrm flipH="1">
            <a:off x="4312130" y="3968824"/>
            <a:ext cx="422263" cy="190490"/>
          </a:xfrm>
          <a:prstGeom prst="line">
            <a:avLst/>
          </a:prstGeom>
          <a:solidFill>
            <a:schemeClr val="tx2">
              <a:lumMod val="40000"/>
              <a:lumOff val="60000"/>
            </a:schemeClr>
          </a:solidFill>
          <a:ln w="12700" cap="rnd" cmpd="sng">
            <a:solidFill>
              <a:srgbClr val="777777"/>
            </a:solidFill>
            <a:prstDash val="solid"/>
            <a:round/>
            <a:headEnd/>
            <a:tailEnd/>
          </a:ln>
          <a:effectLst/>
        </p:spPr>
      </p:cxnSp>
      <p:graphicFrame>
        <p:nvGraphicFramePr>
          <p:cNvPr id="55" name="Grafico 54">
            <a:extLst>
              <a:ext uri="{FF2B5EF4-FFF2-40B4-BE49-F238E27FC236}">
                <a16:creationId xmlns:a16="http://schemas.microsoft.com/office/drawing/2014/main" id="{86EE7014-AF10-40F0-BD43-1284A28DA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780137"/>
              </p:ext>
            </p:extLst>
          </p:nvPr>
        </p:nvGraphicFramePr>
        <p:xfrm>
          <a:off x="7027743" y="1549300"/>
          <a:ext cx="5155795" cy="450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00193EC-61DF-4E90-A4EC-9E0CA8D9D75C}"/>
              </a:ext>
            </a:extLst>
          </p:cNvPr>
          <p:cNvSpPr txBox="1"/>
          <p:nvPr/>
        </p:nvSpPr>
        <p:spPr>
          <a:xfrm>
            <a:off x="8761607" y="5622930"/>
            <a:ext cx="307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 i="1" u="sng">
                <a:solidFill>
                  <a:schemeClr val="tx2"/>
                </a:solidFill>
              </a:defRPr>
            </a:lvl1pPr>
          </a:lstStyle>
          <a:p>
            <a:r>
              <a:rPr lang="it-IT" u="none" dirty="0">
                <a:solidFill>
                  <a:srgbClr val="C00000"/>
                </a:solidFill>
              </a:rPr>
              <a:t>Ambiti di maggior focus del mercato Italiano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85EC451-EEA3-419B-A233-74C9CDDF2E21}"/>
              </a:ext>
            </a:extLst>
          </p:cNvPr>
          <p:cNvSpPr txBox="1"/>
          <p:nvPr/>
        </p:nvSpPr>
        <p:spPr>
          <a:xfrm>
            <a:off x="7402260" y="894338"/>
            <a:ext cx="4329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Use case già sperimentati in Italia per ambito applicativo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59335F7-E315-4420-98AF-D0B72E3DDEDC}"/>
              </a:ext>
            </a:extLst>
          </p:cNvPr>
          <p:cNvSpPr txBox="1"/>
          <p:nvPr/>
        </p:nvSpPr>
        <p:spPr>
          <a:xfrm>
            <a:off x="2511425" y="2359426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Bologna 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2A44AF9-52CF-47AD-AF6F-2E917C0DD6F8}"/>
              </a:ext>
            </a:extLst>
          </p:cNvPr>
          <p:cNvSpPr txBox="1"/>
          <p:nvPr/>
        </p:nvSpPr>
        <p:spPr>
          <a:xfrm>
            <a:off x="1143465" y="3502287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Lucca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8F62B66-C927-4CB1-87EB-C2095CFD04D3}"/>
              </a:ext>
            </a:extLst>
          </p:cNvPr>
          <p:cNvSpPr txBox="1"/>
          <p:nvPr/>
        </p:nvSpPr>
        <p:spPr>
          <a:xfrm>
            <a:off x="2314523" y="4393130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Napoli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D0F34A4-AFB9-441E-87AE-A0DFD1EFF5B9}"/>
              </a:ext>
            </a:extLst>
          </p:cNvPr>
          <p:cNvSpPr txBox="1"/>
          <p:nvPr/>
        </p:nvSpPr>
        <p:spPr>
          <a:xfrm>
            <a:off x="1459199" y="3780017"/>
            <a:ext cx="15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tx2"/>
                </a:solidFill>
              </a:rPr>
              <a:t>Terni</a:t>
            </a:r>
          </a:p>
        </p:txBody>
      </p:sp>
    </p:spTree>
    <p:extLst>
      <p:ext uri="{BB962C8B-B14F-4D97-AF65-F5344CB8AC3E}">
        <p14:creationId xmlns:p14="http://schemas.microsoft.com/office/powerpoint/2010/main" val="20537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5EB0F0-09C2-4ABC-8006-ED7ACF88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35" b="181"/>
          <a:stretch/>
        </p:blipFill>
        <p:spPr>
          <a:xfrm>
            <a:off x="23329" y="908720"/>
            <a:ext cx="12145341" cy="537993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4B840F-5B34-42F1-BAC0-43ACFCA6884E}"/>
              </a:ext>
            </a:extLst>
          </p:cNvPr>
          <p:cNvSpPr txBox="1">
            <a:spLocks noChangeArrowheads="1"/>
          </p:cNvSpPr>
          <p:nvPr/>
        </p:nvSpPr>
        <p:spPr>
          <a:xfrm>
            <a:off x="2208139" y="2781499"/>
            <a:ext cx="7632848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1072770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/>
              <a:t>Dalla fase sperimentale al mercato</a:t>
            </a:r>
          </a:p>
        </p:txBody>
      </p:sp>
    </p:spTree>
    <p:extLst>
      <p:ext uri="{BB962C8B-B14F-4D97-AF65-F5344CB8AC3E}">
        <p14:creationId xmlns:p14="http://schemas.microsoft.com/office/powerpoint/2010/main" val="32189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C6EB3-6D54-4535-9D81-1AC00A0C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5G, dai progetti pilota al mercato: la nuova fase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102ABD9-8F2D-4D32-8AD7-499A28E65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984095"/>
            <a:ext cx="10091043" cy="4746935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FCE6A092-A6D6-4A5E-AC4D-FAF6032D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9768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en-US" dirty="0"/>
              <a:t>European Commission – </a:t>
            </a:r>
            <a:r>
              <a:rPr lang="en-US" dirty="0" err="1"/>
              <a:t>Idate</a:t>
            </a:r>
            <a:r>
              <a:rPr lang="en-US" dirty="0"/>
              <a:t>, </a:t>
            </a:r>
            <a:r>
              <a:rPr lang="en-US" dirty="0" err="1"/>
              <a:t>Settembre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014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5EB0F0-09C2-4ABC-8006-ED7ACF88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35" b="181"/>
          <a:stretch/>
        </p:blipFill>
        <p:spPr>
          <a:xfrm>
            <a:off x="23329" y="908720"/>
            <a:ext cx="12145341" cy="537993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4B840F-5B34-42F1-BAC0-43ACFCA6884E}"/>
              </a:ext>
            </a:extLst>
          </p:cNvPr>
          <p:cNvSpPr txBox="1">
            <a:spLocks noChangeArrowheads="1"/>
          </p:cNvSpPr>
          <p:nvPr/>
        </p:nvSpPr>
        <p:spPr>
          <a:xfrm>
            <a:off x="3791743" y="2781499"/>
            <a:ext cx="4392489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1072770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/>
              <a:t>Le questioni aperte</a:t>
            </a:r>
          </a:p>
        </p:txBody>
      </p:sp>
    </p:spTree>
    <p:extLst>
      <p:ext uri="{BB962C8B-B14F-4D97-AF65-F5344CB8AC3E}">
        <p14:creationId xmlns:p14="http://schemas.microsoft.com/office/powerpoint/2010/main" val="13232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576F0-0667-402E-951B-22CCE758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nuovi servizi abilitati dal 5G per settori e filiere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016EA3B-57ED-4F57-8E0D-62E970EF2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522" y="1308830"/>
            <a:ext cx="8820955" cy="43513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A6D828-5C0E-4A6E-9B6C-E887648F278C}"/>
              </a:ext>
            </a:extLst>
          </p:cNvPr>
          <p:cNvSpPr txBox="1"/>
          <p:nvPr/>
        </p:nvSpPr>
        <p:spPr>
          <a:xfrm>
            <a:off x="4511824" y="1452846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Ecosistemi e filiere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F7C18-721C-4A05-B47B-B65A91208403}"/>
              </a:ext>
            </a:extLst>
          </p:cNvPr>
          <p:cNvSpPr txBox="1"/>
          <p:nvPr/>
        </p:nvSpPr>
        <p:spPr>
          <a:xfrm>
            <a:off x="1685522" y="1016732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Settori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165B16-DAA2-495A-9345-4C0624E6B01D}"/>
              </a:ext>
            </a:extLst>
          </p:cNvPr>
          <p:cNvSpPr txBox="1"/>
          <p:nvPr/>
        </p:nvSpPr>
        <p:spPr>
          <a:xfrm>
            <a:off x="7515225" y="1016732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Settori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E22634E-A1AF-49BC-B7B6-5C102885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9768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en-US" dirty="0"/>
              <a:t>NetConsulting cube, 2019</a:t>
            </a:r>
          </a:p>
        </p:txBody>
      </p:sp>
    </p:spTree>
    <p:extLst>
      <p:ext uri="{BB962C8B-B14F-4D97-AF65-F5344CB8AC3E}">
        <p14:creationId xmlns:p14="http://schemas.microsoft.com/office/powerpoint/2010/main" val="3493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212EE-C1E4-4A9E-A606-DB718F9E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562075"/>
          </a:xfrm>
        </p:spPr>
        <p:txBody>
          <a:bodyPr/>
          <a:lstStyle/>
          <a:p>
            <a:r>
              <a:rPr lang="it-IT" dirty="0"/>
              <a:t>Trial e città 5G in Europa: un mercato a base metropolitana?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E90957B-01DA-4A48-8D79-714D7F0C359F}"/>
              </a:ext>
            </a:extLst>
          </p:cNvPr>
          <p:cNvSpPr/>
          <p:nvPr/>
        </p:nvSpPr>
        <p:spPr>
          <a:xfrm>
            <a:off x="8224756" y="1553459"/>
            <a:ext cx="360040" cy="36004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A87C531-5E57-4B1B-BC90-7DB4B8264AE0}"/>
              </a:ext>
            </a:extLst>
          </p:cNvPr>
          <p:cNvSpPr/>
          <p:nvPr/>
        </p:nvSpPr>
        <p:spPr>
          <a:xfrm>
            <a:off x="8203113" y="2275612"/>
            <a:ext cx="360040" cy="360040"/>
          </a:xfrm>
          <a:prstGeom prst="rect">
            <a:avLst/>
          </a:prstGeom>
          <a:solidFill>
            <a:srgbClr val="3F4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C18E844-8AB3-44FA-83EF-311337046764}"/>
              </a:ext>
            </a:extLst>
          </p:cNvPr>
          <p:cNvSpPr/>
          <p:nvPr/>
        </p:nvSpPr>
        <p:spPr>
          <a:xfrm>
            <a:off x="8203113" y="3067695"/>
            <a:ext cx="360040" cy="360040"/>
          </a:xfrm>
          <a:prstGeom prst="rect">
            <a:avLst/>
          </a:prstGeom>
          <a:solidFill>
            <a:srgbClr val="99D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28A7FD6A-6024-4022-9299-EC808A989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366" y="849616"/>
            <a:ext cx="5135618" cy="52578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722513-1676-4DC1-BAFC-6AA6E89102AD}"/>
              </a:ext>
            </a:extLst>
          </p:cNvPr>
          <p:cNvSpPr txBox="1"/>
          <p:nvPr/>
        </p:nvSpPr>
        <p:spPr>
          <a:xfrm>
            <a:off x="8906427" y="1502647"/>
            <a:ext cx="246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pPr algn="l"/>
            <a:r>
              <a:rPr lang="it-IT" sz="2400" dirty="0"/>
              <a:t>Più di 10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3CBD2B0-82DB-42CD-AC9B-E08F4D6A4634}"/>
              </a:ext>
            </a:extLst>
          </p:cNvPr>
          <p:cNvSpPr txBox="1"/>
          <p:nvPr/>
        </p:nvSpPr>
        <p:spPr>
          <a:xfrm>
            <a:off x="8906427" y="2224800"/>
            <a:ext cx="246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pPr algn="l"/>
            <a:r>
              <a:rPr lang="it-IT" sz="2400" dirty="0"/>
              <a:t>Tra 5 e 10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0DAD6A-E0D2-4CE9-BF29-07A20DA8A8E8}"/>
              </a:ext>
            </a:extLst>
          </p:cNvPr>
          <p:cNvSpPr txBox="1"/>
          <p:nvPr/>
        </p:nvSpPr>
        <p:spPr>
          <a:xfrm>
            <a:off x="8906427" y="3016883"/>
            <a:ext cx="246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pPr algn="l"/>
            <a:r>
              <a:rPr lang="it-IT" sz="2400" dirty="0"/>
              <a:t>Meno di 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9F0212-DCCB-454F-BB23-164E40751B00}"/>
              </a:ext>
            </a:extLst>
          </p:cNvPr>
          <p:cNvSpPr txBox="1"/>
          <p:nvPr/>
        </p:nvSpPr>
        <p:spPr>
          <a:xfrm>
            <a:off x="8189106" y="936302"/>
            <a:ext cx="246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pPr algn="l"/>
            <a:r>
              <a:rPr lang="it-IT" sz="2400" u="sng" dirty="0"/>
              <a:t>Numero di trial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1105757-F190-47D0-828F-850F8A83BA31}"/>
              </a:ext>
            </a:extLst>
          </p:cNvPr>
          <p:cNvSpPr txBox="1"/>
          <p:nvPr/>
        </p:nvSpPr>
        <p:spPr>
          <a:xfrm>
            <a:off x="6544805" y="3437992"/>
            <a:ext cx="474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pPr algn="l"/>
            <a:r>
              <a:rPr lang="it-IT" sz="3600" dirty="0"/>
              <a:t>165</a:t>
            </a:r>
            <a:br>
              <a:rPr lang="it-IT" sz="3600" dirty="0"/>
            </a:br>
            <a:r>
              <a:rPr lang="it-IT" sz="2800" dirty="0"/>
              <a:t>trial 5G</a:t>
            </a:r>
            <a:endParaRPr lang="it-IT" sz="36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14834F-30B3-46B2-A930-DA37FBC112F5}"/>
              </a:ext>
            </a:extLst>
          </p:cNvPr>
          <p:cNvSpPr txBox="1"/>
          <p:nvPr/>
        </p:nvSpPr>
        <p:spPr>
          <a:xfrm>
            <a:off x="6554951" y="4541621"/>
            <a:ext cx="474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pPr algn="l"/>
            <a:r>
              <a:rPr lang="it-IT" sz="3600" dirty="0"/>
              <a:t>125</a:t>
            </a:r>
            <a:br>
              <a:rPr lang="it-IT" sz="3600" dirty="0"/>
            </a:br>
            <a:r>
              <a:rPr lang="it-IT" sz="2800" dirty="0"/>
              <a:t>Città 5G-enabled</a:t>
            </a:r>
            <a:endParaRPr lang="it-IT" sz="36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D11B17A-E41F-4C62-8500-E654E53CE5AC}"/>
              </a:ext>
            </a:extLst>
          </p:cNvPr>
          <p:cNvSpPr txBox="1"/>
          <p:nvPr/>
        </p:nvSpPr>
        <p:spPr>
          <a:xfrm>
            <a:off x="1271464" y="5363924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481AC21-B047-46FD-A776-D9AE98F0F2FF}"/>
              </a:ext>
            </a:extLst>
          </p:cNvPr>
          <p:cNvSpPr txBox="1"/>
          <p:nvPr/>
        </p:nvSpPr>
        <p:spPr>
          <a:xfrm>
            <a:off x="1847528" y="4691709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A39A048-AD9E-4396-8CA9-4B09A72EF7D0}"/>
              </a:ext>
            </a:extLst>
          </p:cNvPr>
          <p:cNvSpPr txBox="1"/>
          <p:nvPr/>
        </p:nvSpPr>
        <p:spPr>
          <a:xfrm>
            <a:off x="805114" y="3977820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D9F3F2B-EC5A-4283-A3D3-8B0281E2C620}"/>
              </a:ext>
            </a:extLst>
          </p:cNvPr>
          <p:cNvSpPr txBox="1"/>
          <p:nvPr/>
        </p:nvSpPr>
        <p:spPr>
          <a:xfrm>
            <a:off x="1487488" y="3861048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503E3FF-98CA-41BE-B9AC-3D1E667C67D6}"/>
              </a:ext>
            </a:extLst>
          </p:cNvPr>
          <p:cNvSpPr txBox="1"/>
          <p:nvPr/>
        </p:nvSpPr>
        <p:spPr>
          <a:xfrm>
            <a:off x="4007768" y="2454839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D8578DE-E174-40D8-AB65-E17BB40E4F49}"/>
              </a:ext>
            </a:extLst>
          </p:cNvPr>
          <p:cNvSpPr txBox="1"/>
          <p:nvPr/>
        </p:nvSpPr>
        <p:spPr>
          <a:xfrm>
            <a:off x="3168151" y="2212398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E0DB10B-059A-42A4-98B9-6FC5D2A4E5F3}"/>
              </a:ext>
            </a:extLst>
          </p:cNvPr>
          <p:cNvSpPr txBox="1"/>
          <p:nvPr/>
        </p:nvSpPr>
        <p:spPr>
          <a:xfrm>
            <a:off x="2284802" y="3427735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06116F7-7492-4FFE-851E-B46F43758870}"/>
              </a:ext>
            </a:extLst>
          </p:cNvPr>
          <p:cNvSpPr txBox="1"/>
          <p:nvPr/>
        </p:nvSpPr>
        <p:spPr>
          <a:xfrm>
            <a:off x="2066311" y="3861048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53E0A4D-0CDA-4040-B08A-6CB7897EA4EC}"/>
              </a:ext>
            </a:extLst>
          </p:cNvPr>
          <p:cNvSpPr txBox="1"/>
          <p:nvPr/>
        </p:nvSpPr>
        <p:spPr>
          <a:xfrm>
            <a:off x="1953838" y="4107101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3DB1EC0-E295-4F7D-879E-86F6642CD923}"/>
              </a:ext>
            </a:extLst>
          </p:cNvPr>
          <p:cNvSpPr txBox="1"/>
          <p:nvPr/>
        </p:nvSpPr>
        <p:spPr>
          <a:xfrm>
            <a:off x="2226099" y="4289277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B274FF5-52D2-4343-90F4-F593172D1FAA}"/>
              </a:ext>
            </a:extLst>
          </p:cNvPr>
          <p:cNvSpPr txBox="1"/>
          <p:nvPr/>
        </p:nvSpPr>
        <p:spPr>
          <a:xfrm>
            <a:off x="2588163" y="3998283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C2A29E0-3651-4482-B2E2-46AD97117D20}"/>
              </a:ext>
            </a:extLst>
          </p:cNvPr>
          <p:cNvSpPr txBox="1"/>
          <p:nvPr/>
        </p:nvSpPr>
        <p:spPr>
          <a:xfrm>
            <a:off x="2658175" y="5142728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85678E2-A71F-449F-A2B1-8D60BF469300}"/>
              </a:ext>
            </a:extLst>
          </p:cNvPr>
          <p:cNvSpPr txBox="1"/>
          <p:nvPr/>
        </p:nvSpPr>
        <p:spPr>
          <a:xfrm>
            <a:off x="3865518" y="4804174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855BDFA-6EC0-42B4-8B4D-4F727AA9B81C}"/>
              </a:ext>
            </a:extLst>
          </p:cNvPr>
          <p:cNvSpPr txBox="1"/>
          <p:nvPr/>
        </p:nvSpPr>
        <p:spPr>
          <a:xfrm>
            <a:off x="3865518" y="5134534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0FBEDB7-A4D2-4651-9E8B-CAA649BF29AF}"/>
              </a:ext>
            </a:extLst>
          </p:cNvPr>
          <p:cNvSpPr txBox="1"/>
          <p:nvPr/>
        </p:nvSpPr>
        <p:spPr>
          <a:xfrm>
            <a:off x="3612838" y="5521347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EB10001-F97D-4DA3-9F1B-BB296A53694E}"/>
              </a:ext>
            </a:extLst>
          </p:cNvPr>
          <p:cNvSpPr txBox="1"/>
          <p:nvPr/>
        </p:nvSpPr>
        <p:spPr>
          <a:xfrm>
            <a:off x="4863171" y="5891043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39735A2-3F68-48FD-B0CF-9506141DB762}"/>
              </a:ext>
            </a:extLst>
          </p:cNvPr>
          <p:cNvSpPr txBox="1"/>
          <p:nvPr/>
        </p:nvSpPr>
        <p:spPr>
          <a:xfrm>
            <a:off x="4211529" y="2954476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1369C03-00FA-4E51-BDC2-D193011BC66E}"/>
              </a:ext>
            </a:extLst>
          </p:cNvPr>
          <p:cNvSpPr txBox="1"/>
          <p:nvPr/>
        </p:nvSpPr>
        <p:spPr>
          <a:xfrm>
            <a:off x="3961817" y="3258458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ABF9367-DAF4-456C-862A-120D32829529}"/>
              </a:ext>
            </a:extLst>
          </p:cNvPr>
          <p:cNvSpPr txBox="1"/>
          <p:nvPr/>
        </p:nvSpPr>
        <p:spPr>
          <a:xfrm>
            <a:off x="3738769" y="3562440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7953FCF-D677-4126-9534-0060F40BF1AF}"/>
              </a:ext>
            </a:extLst>
          </p:cNvPr>
          <p:cNvSpPr txBox="1"/>
          <p:nvPr/>
        </p:nvSpPr>
        <p:spPr>
          <a:xfrm>
            <a:off x="3020211" y="4480659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990E1AB-68F9-49C2-B855-E6F6D4B1A936}"/>
              </a:ext>
            </a:extLst>
          </p:cNvPr>
          <p:cNvSpPr txBox="1"/>
          <p:nvPr/>
        </p:nvSpPr>
        <p:spPr>
          <a:xfrm>
            <a:off x="3168151" y="4729011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763EFB6-A8F4-4B13-BF1E-5543A8341A43}"/>
              </a:ext>
            </a:extLst>
          </p:cNvPr>
          <p:cNvSpPr txBox="1"/>
          <p:nvPr/>
        </p:nvSpPr>
        <p:spPr>
          <a:xfrm>
            <a:off x="3290568" y="5060677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1D3C079-256A-4674-B827-3964213CF6EA}"/>
              </a:ext>
            </a:extLst>
          </p:cNvPr>
          <p:cNvSpPr txBox="1"/>
          <p:nvPr/>
        </p:nvSpPr>
        <p:spPr>
          <a:xfrm>
            <a:off x="3487296" y="4522432"/>
            <a:ext cx="43204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Text Box 14">
            <a:extLst>
              <a:ext uri="{FF2B5EF4-FFF2-40B4-BE49-F238E27FC236}">
                <a16:creationId xmlns:a16="http://schemas.microsoft.com/office/drawing/2014/main" id="{C285B473-FD88-431C-8BE1-AF5E8585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20" y="5919373"/>
            <a:ext cx="63753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en-US" dirty="0" err="1"/>
              <a:t>Idate</a:t>
            </a:r>
            <a:r>
              <a:rPr lang="en-US" dirty="0"/>
              <a:t> </a:t>
            </a:r>
            <a:r>
              <a:rPr lang="en-US" dirty="0" err="1"/>
              <a:t>DigiWorld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b="1" i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12883</TotalTime>
  <Words>445</Words>
  <Application>Microsoft Office PowerPoint</Application>
  <PresentationFormat>Widescreen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Ciscolight</vt:lpstr>
      <vt:lpstr>Wingdings</vt:lpstr>
      <vt:lpstr>Tema di Office</vt:lpstr>
      <vt:lpstr>Presentazione standard di PowerPoint</vt:lpstr>
      <vt:lpstr>Lo stato di avanzamento in Europa e in Italia</vt:lpstr>
      <vt:lpstr>Sperimentazioni 5G in Europa per Paesi e aree applicative</vt:lpstr>
      <vt:lpstr>Progetti sviluppati in Italia e le aree di sperimentazione</vt:lpstr>
      <vt:lpstr>Presentazione standard di PowerPoint</vt:lpstr>
      <vt:lpstr>Il 5G, dai progetti pilota al mercato: la nuova fase</vt:lpstr>
      <vt:lpstr>Presentazione standard di PowerPoint</vt:lpstr>
      <vt:lpstr>I nuovi servizi abilitati dal 5G per settori e filiere</vt:lpstr>
      <vt:lpstr>Trial e città 5G in Europa: un mercato a base metropolitana?</vt:lpstr>
      <vt:lpstr>Il 5G sarà un business B2B per i Telco Provider?</vt:lpstr>
      <vt:lpstr>La nuova catena del valore e le sfide per i Telco Provider</vt:lpstr>
      <vt:lpstr>Presentazione standard di PowerPoint</vt:lpstr>
      <vt:lpstr>Il 5G acceleratore di crescita del mercato digitale in Italia</vt:lpstr>
      <vt:lpstr>Italia: bassa digitalizazione ed elevata readiness al 5G</vt:lpstr>
      <vt:lpstr>Rimuovere le barriere all’adozione del 5G</vt:lpstr>
      <vt:lpstr>Il 5G alla base di una nuova politica industriale per l’innovazione?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Zanchi</dc:creator>
  <cp:lastModifiedBy>Alessandra Pinza</cp:lastModifiedBy>
  <cp:revision>1059</cp:revision>
  <cp:lastPrinted>2019-11-29T13:29:33Z</cp:lastPrinted>
  <dcterms:created xsi:type="dcterms:W3CDTF">2015-04-21T08:51:28Z</dcterms:created>
  <dcterms:modified xsi:type="dcterms:W3CDTF">2019-11-29T14:25:47Z</dcterms:modified>
</cp:coreProperties>
</file>